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36C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FC5D46-3ECA-4F5F-ACD0-5D78D5B00F0F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1BC93C4-4154-443D-BA67-C5E64693551E}">
      <dgm:prSet phldrT="[ข้อความ]" custT="1"/>
      <dgm:spPr/>
      <dgm:t>
        <a:bodyPr/>
        <a:lstStyle/>
        <a:p>
          <a:pPr algn="ctr"/>
          <a:r>
            <a:rPr lang="th-TH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Kodchasal" pitchFamily="2" charset="-34"/>
              <a:cs typeface="TH Kodchasal" pitchFamily="2" charset="-34"/>
            </a:rPr>
            <a:t>จำนวนกลุ่มเป้าหมายที่เข้าถึงแหล่งทุนเพื่อประกอบอาชีพหรือแก้ปัญหาหนี้สิน</a:t>
          </a:r>
          <a:endParaRPr lang="th-TH" sz="2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Kodchasal" pitchFamily="2" charset="-34"/>
            <a:cs typeface="TH Kodchasal" pitchFamily="2" charset="-34"/>
          </a:endParaRPr>
        </a:p>
      </dgm:t>
    </dgm:pt>
    <dgm:pt modelId="{61797C7C-00AE-44DC-BE0B-B74E0F46D89A}" type="parTrans" cxnId="{56911AEA-793D-4ADD-A162-9F68EE439884}">
      <dgm:prSet/>
      <dgm:spPr/>
      <dgm:t>
        <a:bodyPr/>
        <a:lstStyle/>
        <a:p>
          <a:endParaRPr lang="th-TH"/>
        </a:p>
      </dgm:t>
    </dgm:pt>
    <dgm:pt modelId="{7EAFFE86-F2F2-4EB1-9A10-4A70D6E7F78A}" type="sibTrans" cxnId="{56911AEA-793D-4ADD-A162-9F68EE439884}">
      <dgm:prSet/>
      <dgm:spPr/>
      <dgm:t>
        <a:bodyPr/>
        <a:lstStyle/>
        <a:p>
          <a:endParaRPr lang="th-TH"/>
        </a:p>
      </dgm:t>
    </dgm:pt>
    <dgm:pt modelId="{3F1B5EDA-A71A-408C-B9D0-BDC631E9E211}">
      <dgm:prSet phldrT="[ข้อความ]" custT="1"/>
      <dgm:spPr/>
      <dgm:t>
        <a:bodyPr/>
        <a:lstStyle/>
        <a:p>
          <a:pPr algn="l"/>
          <a:r>
            <a:rPr lang="th-TH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Kodchasal" pitchFamily="2" charset="-34"/>
              <a:cs typeface="TH Kodchasal" pitchFamily="2" charset="-34"/>
            </a:rPr>
            <a:t>กรมฯกระจายเป้าให้จังหวัด 141 </a:t>
          </a:r>
          <a:r>
            <a:rPr lang="th-TH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Kodchasal" pitchFamily="2" charset="-34"/>
              <a:cs typeface="TH Kodchasal" pitchFamily="2" charset="-34"/>
            </a:rPr>
            <a:t>ครัวเรือน</a:t>
          </a:r>
        </a:p>
        <a:p>
          <a:pPr algn="l"/>
          <a:r>
            <a:rPr lang="th-TH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Kodchasal" pitchFamily="2" charset="-34"/>
              <a:cs typeface="TH Kodchasal" pitchFamily="2" charset="-34"/>
            </a:rPr>
            <a:t>เฉลี่ยอำเภอละ 11 ครัวเรือน</a:t>
          </a:r>
          <a:endParaRPr lang="th-TH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Kodchasal" pitchFamily="2" charset="-34"/>
            <a:cs typeface="TH Kodchasal" pitchFamily="2" charset="-34"/>
          </a:endParaRPr>
        </a:p>
      </dgm:t>
    </dgm:pt>
    <dgm:pt modelId="{1BACBB05-3FCB-4638-BACC-F259E9A39927}" type="parTrans" cxnId="{76CB79AB-7A37-4AEF-8586-FED7CFAC71F2}">
      <dgm:prSet/>
      <dgm:spPr/>
      <dgm:t>
        <a:bodyPr/>
        <a:lstStyle/>
        <a:p>
          <a:endParaRPr lang="th-TH"/>
        </a:p>
      </dgm:t>
    </dgm:pt>
    <dgm:pt modelId="{C19323F8-539B-4126-9DAD-BD34D3F03849}" type="sibTrans" cxnId="{76CB79AB-7A37-4AEF-8586-FED7CFAC71F2}">
      <dgm:prSet/>
      <dgm:spPr/>
      <dgm:t>
        <a:bodyPr/>
        <a:lstStyle/>
        <a:p>
          <a:endParaRPr lang="th-TH"/>
        </a:p>
      </dgm:t>
    </dgm:pt>
    <dgm:pt modelId="{EE3CB091-67DF-41DA-A6A5-2C07FB6A74CF}">
      <dgm:prSet phldrT="[ข้อความ]" custT="1"/>
      <dgm:spPr/>
      <dgm:t>
        <a:bodyPr/>
        <a:lstStyle/>
        <a:p>
          <a:pPr algn="ctr"/>
          <a:r>
            <a:rPr lang="th-TH" sz="2400" b="1" dirty="0" smtClean="0">
              <a:solidFill>
                <a:srgbClr val="DE36CA"/>
              </a:solidFill>
              <a:latin typeface="TH Kodchasal" pitchFamily="2" charset="-34"/>
              <a:cs typeface="TH Kodchasal" pitchFamily="2" charset="-34"/>
            </a:rPr>
            <a:t>จังหวัดกระจายเป้าให้อำเภอ 195 ครัวเรือน เฉลี่ยอำเภอละ 15 ครัวเรือน</a:t>
          </a:r>
          <a:endParaRPr lang="th-TH" sz="2400" b="1" dirty="0">
            <a:solidFill>
              <a:srgbClr val="DE36CA"/>
            </a:solidFill>
            <a:latin typeface="TH Kodchasal" pitchFamily="2" charset="-34"/>
            <a:cs typeface="TH Kodchasal" pitchFamily="2" charset="-34"/>
          </a:endParaRPr>
        </a:p>
      </dgm:t>
    </dgm:pt>
    <dgm:pt modelId="{F0D4250D-2361-4931-8DA4-D594EE90A5A8}" type="parTrans" cxnId="{AB2ADC13-B0F3-4CA9-8599-9B16EFA5BBFA}">
      <dgm:prSet/>
      <dgm:spPr/>
      <dgm:t>
        <a:bodyPr/>
        <a:lstStyle/>
        <a:p>
          <a:endParaRPr lang="th-TH"/>
        </a:p>
      </dgm:t>
    </dgm:pt>
    <dgm:pt modelId="{581C99A5-90FA-46BE-A895-1204F81DCCE0}" type="sibTrans" cxnId="{AB2ADC13-B0F3-4CA9-8599-9B16EFA5BBFA}">
      <dgm:prSet/>
      <dgm:spPr/>
      <dgm:t>
        <a:bodyPr/>
        <a:lstStyle/>
        <a:p>
          <a:endParaRPr lang="th-TH"/>
        </a:p>
      </dgm:t>
    </dgm:pt>
    <dgm:pt modelId="{A368852F-7444-4F37-B4DC-8E3C4B88F4AA}" type="pres">
      <dgm:prSet presAssocID="{B5FC5D46-3ECA-4F5F-ACD0-5D78D5B00F0F}" presName="arrowDiagram" presStyleCnt="0">
        <dgm:presLayoutVars>
          <dgm:chMax val="5"/>
          <dgm:dir/>
          <dgm:resizeHandles val="exact"/>
        </dgm:presLayoutVars>
      </dgm:prSet>
      <dgm:spPr/>
    </dgm:pt>
    <dgm:pt modelId="{A457990C-EB09-44EE-A382-502C3F27E082}" type="pres">
      <dgm:prSet presAssocID="{B5FC5D46-3ECA-4F5F-ACD0-5D78D5B00F0F}" presName="arrow" presStyleLbl="bgShp" presStyleIdx="0" presStyleCnt="1" custAng="21326494"/>
      <dgm:spPr/>
    </dgm:pt>
    <dgm:pt modelId="{A78791D6-A184-40AD-9A88-B9FAF49A34C3}" type="pres">
      <dgm:prSet presAssocID="{B5FC5D46-3ECA-4F5F-ACD0-5D78D5B00F0F}" presName="arrowDiagram3" presStyleCnt="0"/>
      <dgm:spPr/>
    </dgm:pt>
    <dgm:pt modelId="{7D4015C9-236C-4C8A-90CE-A199F803F536}" type="pres">
      <dgm:prSet presAssocID="{31BC93C4-4154-443D-BA67-C5E64693551E}" presName="bullet3a" presStyleLbl="node1" presStyleIdx="0" presStyleCnt="3" custScaleX="162986" custScaleY="165746" custLinFactNeighborX="53100" custLinFactNeighborY="85195"/>
      <dgm:spPr/>
    </dgm:pt>
    <dgm:pt modelId="{02DF890A-1E84-4593-814C-FDF4351C0CA1}" type="pres">
      <dgm:prSet presAssocID="{31BC93C4-4154-443D-BA67-C5E64693551E}" presName="textBox3a" presStyleLbl="revTx" presStyleIdx="0" presStyleCnt="3" custScaleX="242558" custScaleY="60885" custLinFactNeighborX="89966" custLinFactNeighborY="-502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40712EF-8CF2-401F-8DF6-3FF5E159A81A}" type="pres">
      <dgm:prSet presAssocID="{3F1B5EDA-A71A-408C-B9D0-BDC631E9E211}" presName="bullet3b" presStyleLbl="node1" presStyleIdx="1" presStyleCnt="3" custScaleX="109632" custScaleY="101200"/>
      <dgm:spPr/>
    </dgm:pt>
    <dgm:pt modelId="{D31A1AC0-AB22-4729-93EE-2C7853D29D96}" type="pres">
      <dgm:prSet presAssocID="{3F1B5EDA-A71A-408C-B9D0-BDC631E9E211}" presName="textBox3b" presStyleLbl="revTx" presStyleIdx="1" presStyleCnt="3" custScaleX="161072" custScaleY="46659" custLinFactNeighborX="41271" custLinFactNeighborY="-2612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6FD606E-4677-40EB-BC32-C38DF3E45579}" type="pres">
      <dgm:prSet presAssocID="{EE3CB091-67DF-41DA-A6A5-2C07FB6A74CF}" presName="bullet3c" presStyleLbl="node1" presStyleIdx="2" presStyleCnt="3" custScaleX="136322" custScaleY="142960" custLinFactNeighborX="-59360" custLinFactNeighborY="-17154"/>
      <dgm:spPr/>
    </dgm:pt>
    <dgm:pt modelId="{3034D1C7-E50C-474D-A2CF-18E49873D628}" type="pres">
      <dgm:prSet presAssocID="{EE3CB091-67DF-41DA-A6A5-2C07FB6A74CF}" presName="textBox3c" presStyleLbl="revTx" presStyleIdx="2" presStyleCnt="3" custScaleX="140630" custScaleY="45685" custLinFactNeighborX="15576" custLinFactNeighborY="-4534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9F4B15E-DDCA-4664-B10C-4C1F65AE99E0}" type="presOf" srcId="{B5FC5D46-3ECA-4F5F-ACD0-5D78D5B00F0F}" destId="{A368852F-7444-4F37-B4DC-8E3C4B88F4AA}" srcOrd="0" destOrd="0" presId="urn:microsoft.com/office/officeart/2005/8/layout/arrow2"/>
    <dgm:cxn modelId="{76CB79AB-7A37-4AEF-8586-FED7CFAC71F2}" srcId="{B5FC5D46-3ECA-4F5F-ACD0-5D78D5B00F0F}" destId="{3F1B5EDA-A71A-408C-B9D0-BDC631E9E211}" srcOrd="1" destOrd="0" parTransId="{1BACBB05-3FCB-4638-BACC-F259E9A39927}" sibTransId="{C19323F8-539B-4126-9DAD-BD34D3F03849}"/>
    <dgm:cxn modelId="{56911AEA-793D-4ADD-A162-9F68EE439884}" srcId="{B5FC5D46-3ECA-4F5F-ACD0-5D78D5B00F0F}" destId="{31BC93C4-4154-443D-BA67-C5E64693551E}" srcOrd="0" destOrd="0" parTransId="{61797C7C-00AE-44DC-BE0B-B74E0F46D89A}" sibTransId="{7EAFFE86-F2F2-4EB1-9A10-4A70D6E7F78A}"/>
    <dgm:cxn modelId="{CE360554-F8D0-4FBE-A5F4-CEF856577378}" type="presOf" srcId="{3F1B5EDA-A71A-408C-B9D0-BDC631E9E211}" destId="{D31A1AC0-AB22-4729-93EE-2C7853D29D96}" srcOrd="0" destOrd="0" presId="urn:microsoft.com/office/officeart/2005/8/layout/arrow2"/>
    <dgm:cxn modelId="{8232465C-3893-4EA1-AA4E-F12D4AC6EFCF}" type="presOf" srcId="{EE3CB091-67DF-41DA-A6A5-2C07FB6A74CF}" destId="{3034D1C7-E50C-474D-A2CF-18E49873D628}" srcOrd="0" destOrd="0" presId="urn:microsoft.com/office/officeart/2005/8/layout/arrow2"/>
    <dgm:cxn modelId="{46F3BFBC-F99C-47A5-82A5-22A4F7AC4786}" type="presOf" srcId="{31BC93C4-4154-443D-BA67-C5E64693551E}" destId="{02DF890A-1E84-4593-814C-FDF4351C0CA1}" srcOrd="0" destOrd="0" presId="urn:microsoft.com/office/officeart/2005/8/layout/arrow2"/>
    <dgm:cxn modelId="{AB2ADC13-B0F3-4CA9-8599-9B16EFA5BBFA}" srcId="{B5FC5D46-3ECA-4F5F-ACD0-5D78D5B00F0F}" destId="{EE3CB091-67DF-41DA-A6A5-2C07FB6A74CF}" srcOrd="2" destOrd="0" parTransId="{F0D4250D-2361-4931-8DA4-D594EE90A5A8}" sibTransId="{581C99A5-90FA-46BE-A895-1204F81DCCE0}"/>
    <dgm:cxn modelId="{5922A957-E7BA-47ED-98BF-C6EB868F62B6}" type="presParOf" srcId="{A368852F-7444-4F37-B4DC-8E3C4B88F4AA}" destId="{A457990C-EB09-44EE-A382-502C3F27E082}" srcOrd="0" destOrd="0" presId="urn:microsoft.com/office/officeart/2005/8/layout/arrow2"/>
    <dgm:cxn modelId="{88FDC6F3-5A1A-4DC4-AE92-966C82A60C95}" type="presParOf" srcId="{A368852F-7444-4F37-B4DC-8E3C4B88F4AA}" destId="{A78791D6-A184-40AD-9A88-B9FAF49A34C3}" srcOrd="1" destOrd="0" presId="urn:microsoft.com/office/officeart/2005/8/layout/arrow2"/>
    <dgm:cxn modelId="{A6CA2F2D-9B14-45EA-93BA-0A8D45854469}" type="presParOf" srcId="{A78791D6-A184-40AD-9A88-B9FAF49A34C3}" destId="{7D4015C9-236C-4C8A-90CE-A199F803F536}" srcOrd="0" destOrd="0" presId="urn:microsoft.com/office/officeart/2005/8/layout/arrow2"/>
    <dgm:cxn modelId="{3C650956-EB24-46C1-9BEE-84FE53AD4B8B}" type="presParOf" srcId="{A78791D6-A184-40AD-9A88-B9FAF49A34C3}" destId="{02DF890A-1E84-4593-814C-FDF4351C0CA1}" srcOrd="1" destOrd="0" presId="urn:microsoft.com/office/officeart/2005/8/layout/arrow2"/>
    <dgm:cxn modelId="{5E059861-B0F4-4D1D-AC8A-C2BA78874B77}" type="presParOf" srcId="{A78791D6-A184-40AD-9A88-B9FAF49A34C3}" destId="{240712EF-8CF2-401F-8DF6-3FF5E159A81A}" srcOrd="2" destOrd="0" presId="urn:microsoft.com/office/officeart/2005/8/layout/arrow2"/>
    <dgm:cxn modelId="{AB0C966B-03B9-4366-A598-FF8441189F37}" type="presParOf" srcId="{A78791D6-A184-40AD-9A88-B9FAF49A34C3}" destId="{D31A1AC0-AB22-4729-93EE-2C7853D29D96}" srcOrd="3" destOrd="0" presId="urn:microsoft.com/office/officeart/2005/8/layout/arrow2"/>
    <dgm:cxn modelId="{D6BEA4C9-BC38-4136-B895-BA273902222F}" type="presParOf" srcId="{A78791D6-A184-40AD-9A88-B9FAF49A34C3}" destId="{76FD606E-4677-40EB-BC32-C38DF3E45579}" srcOrd="4" destOrd="0" presId="urn:microsoft.com/office/officeart/2005/8/layout/arrow2"/>
    <dgm:cxn modelId="{E9DFD576-49EA-4007-BFC8-90119861176E}" type="presParOf" srcId="{A78791D6-A184-40AD-9A88-B9FAF49A34C3}" destId="{3034D1C7-E50C-474D-A2CF-18E49873D628}" srcOrd="5" destOrd="0" presId="urn:microsoft.com/office/officeart/2005/8/layout/arrow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E44C1C-C7FC-47C7-93E3-7283876979CB}" type="doc">
      <dgm:prSet loTypeId="urn:microsoft.com/office/officeart/2005/8/layout/venn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3F91B505-454A-462B-BD78-2AFF91F47832}">
      <dgm:prSet phldrT="[ข้อความ]" custT="1"/>
      <dgm:spPr/>
      <dgm:t>
        <a:bodyPr/>
        <a:lstStyle/>
        <a:p>
          <a:r>
            <a:rPr lang="th-TH" sz="1600" b="1" dirty="0" smtClean="0">
              <a:solidFill>
                <a:srgbClr val="FFFF00"/>
              </a:solidFill>
              <a:latin typeface="TH Kodchasal" pitchFamily="2" charset="-34"/>
              <a:cs typeface="TH Kodchasal" pitchFamily="2" charset="-34"/>
            </a:rPr>
            <a:t>ระดับ 5 </a:t>
          </a:r>
        </a:p>
        <a:p>
          <a:r>
            <a:rPr lang="th-TH" sz="1600" b="1" dirty="0" smtClean="0">
              <a:solidFill>
                <a:srgbClr val="FFFF00"/>
              </a:solidFill>
              <a:latin typeface="TH Kodchasal" pitchFamily="2" charset="-34"/>
              <a:cs typeface="TH Kodchasal" pitchFamily="2" charset="-34"/>
            </a:rPr>
            <a:t>บริหารหนี้ได้ 15 ครัวเรือน</a:t>
          </a:r>
          <a:endParaRPr lang="th-TH" sz="1600" b="1" dirty="0">
            <a:solidFill>
              <a:srgbClr val="FFFF00"/>
            </a:solidFill>
            <a:latin typeface="TH Kodchasal" pitchFamily="2" charset="-34"/>
            <a:cs typeface="TH Kodchasal" pitchFamily="2" charset="-34"/>
          </a:endParaRPr>
        </a:p>
      </dgm:t>
    </dgm:pt>
    <dgm:pt modelId="{D7285230-7FB1-4538-A21B-0A8BF64AD5E1}" type="parTrans" cxnId="{7C6E12E4-D585-4633-882C-1CFFF1929A88}">
      <dgm:prSet/>
      <dgm:spPr/>
      <dgm:t>
        <a:bodyPr/>
        <a:lstStyle/>
        <a:p>
          <a:endParaRPr lang="th-TH"/>
        </a:p>
      </dgm:t>
    </dgm:pt>
    <dgm:pt modelId="{05A42BDF-2BA8-48DF-9698-FAEA3D6ED562}" type="sibTrans" cxnId="{7C6E12E4-D585-4633-882C-1CFFF1929A88}">
      <dgm:prSet/>
      <dgm:spPr/>
      <dgm:t>
        <a:bodyPr/>
        <a:lstStyle/>
        <a:p>
          <a:endParaRPr lang="th-TH"/>
        </a:p>
      </dgm:t>
    </dgm:pt>
    <dgm:pt modelId="{61201824-B081-44E7-AC00-C2B0BD518A66}">
      <dgm:prSet phldrT="[ข้อความ]" custT="1"/>
      <dgm:spPr/>
      <dgm:t>
        <a:bodyPr/>
        <a:lstStyle/>
        <a:p>
          <a:r>
            <a:rPr lang="th-TH" sz="1600" b="1" dirty="0" smtClean="0">
              <a:solidFill>
                <a:srgbClr val="FFFF00"/>
              </a:solidFill>
              <a:latin typeface="TH Kodchasal" pitchFamily="2" charset="-34"/>
              <a:cs typeface="TH Kodchasal" pitchFamily="2" charset="-34"/>
            </a:rPr>
            <a:t>ระดับ 4</a:t>
          </a:r>
        </a:p>
        <a:p>
          <a:r>
            <a:rPr lang="th-TH" sz="1600" b="1" dirty="0" smtClean="0">
              <a:solidFill>
                <a:srgbClr val="FFFF00"/>
              </a:solidFill>
              <a:latin typeface="TH Kodchasal" pitchFamily="2" charset="-34"/>
              <a:cs typeface="TH Kodchasal" pitchFamily="2" charset="-34"/>
            </a:rPr>
            <a:t>บริหารหนี้ได้ 11 ครัวเรือน</a:t>
          </a:r>
          <a:endParaRPr lang="th-TH" sz="1600" dirty="0">
            <a:solidFill>
              <a:srgbClr val="FFFF00"/>
            </a:solidFill>
          </a:endParaRPr>
        </a:p>
      </dgm:t>
    </dgm:pt>
    <dgm:pt modelId="{8A67F51E-CB91-4222-A09E-4BF33C03F09A}" type="parTrans" cxnId="{9BA68E43-6EE5-42BA-83B7-E71D4CC6C79F}">
      <dgm:prSet/>
      <dgm:spPr/>
      <dgm:t>
        <a:bodyPr/>
        <a:lstStyle/>
        <a:p>
          <a:endParaRPr lang="th-TH"/>
        </a:p>
      </dgm:t>
    </dgm:pt>
    <dgm:pt modelId="{88D933E7-195E-40E8-A1DF-9D732793A937}" type="sibTrans" cxnId="{9BA68E43-6EE5-42BA-83B7-E71D4CC6C79F}">
      <dgm:prSet/>
      <dgm:spPr/>
      <dgm:t>
        <a:bodyPr/>
        <a:lstStyle/>
        <a:p>
          <a:endParaRPr lang="th-TH"/>
        </a:p>
      </dgm:t>
    </dgm:pt>
    <dgm:pt modelId="{BAF7D1F9-F463-4ACC-AEB7-C93DB208026C}">
      <dgm:prSet custT="1"/>
      <dgm:spPr/>
      <dgm:t>
        <a:bodyPr/>
        <a:lstStyle/>
        <a:p>
          <a:r>
            <a:rPr lang="th-TH" sz="2000" b="1" dirty="0" smtClean="0">
              <a:solidFill>
                <a:schemeClr val="bg1"/>
              </a:solidFill>
              <a:latin typeface="TH Kodchasal" pitchFamily="2" charset="-34"/>
              <a:cs typeface="TH Kodchasal" pitchFamily="2" charset="-34"/>
            </a:rPr>
            <a:t>ระดับ 1</a:t>
          </a:r>
        </a:p>
        <a:p>
          <a:r>
            <a:rPr lang="th-TH" sz="2000" b="1" dirty="0" smtClean="0">
              <a:solidFill>
                <a:schemeClr val="bg1"/>
              </a:solidFill>
              <a:latin typeface="TH Kodchasal" pitchFamily="2" charset="-34"/>
              <a:cs typeface="TH Kodchasal" pitchFamily="2" charset="-34"/>
            </a:rPr>
            <a:t>บริหารหนี้ได้ </a:t>
          </a:r>
          <a:r>
            <a:rPr lang="th-TH" sz="2000" b="1" dirty="0" smtClean="0">
              <a:solidFill>
                <a:schemeClr val="bg1"/>
              </a:solidFill>
              <a:latin typeface="TH Kodchasal" pitchFamily="2" charset="-34"/>
              <a:cs typeface="TH Kodchasal" pitchFamily="2" charset="-34"/>
            </a:rPr>
            <a:t>5 </a:t>
          </a:r>
          <a:r>
            <a:rPr lang="th-TH" sz="2000" b="1" dirty="0" smtClean="0">
              <a:solidFill>
                <a:schemeClr val="bg1"/>
              </a:solidFill>
              <a:latin typeface="TH Kodchasal" pitchFamily="2" charset="-34"/>
              <a:cs typeface="TH Kodchasal" pitchFamily="2" charset="-34"/>
            </a:rPr>
            <a:t>ครัวเรือน</a:t>
          </a:r>
        </a:p>
      </dgm:t>
    </dgm:pt>
    <dgm:pt modelId="{01BDE3E7-BF43-46DA-9DE1-F916BBE0AC1B}" type="parTrans" cxnId="{C1C63C17-CB55-4699-BB68-DC720DFEA994}">
      <dgm:prSet/>
      <dgm:spPr/>
      <dgm:t>
        <a:bodyPr/>
        <a:lstStyle/>
        <a:p>
          <a:endParaRPr lang="th-TH"/>
        </a:p>
      </dgm:t>
    </dgm:pt>
    <dgm:pt modelId="{4DFC7248-8251-4CF2-AABC-BFDAE0862E15}" type="sibTrans" cxnId="{C1C63C17-CB55-4699-BB68-DC720DFEA994}">
      <dgm:prSet/>
      <dgm:spPr/>
      <dgm:t>
        <a:bodyPr/>
        <a:lstStyle/>
        <a:p>
          <a:endParaRPr lang="th-TH"/>
        </a:p>
      </dgm:t>
    </dgm:pt>
    <dgm:pt modelId="{C5AA607A-249C-47C3-AEA7-13362C3D7CD6}">
      <dgm:prSet custT="1"/>
      <dgm:spPr/>
      <dgm:t>
        <a:bodyPr/>
        <a:lstStyle/>
        <a:p>
          <a:r>
            <a:rPr lang="th-TH" sz="1800" b="1" dirty="0" smtClean="0">
              <a:solidFill>
                <a:srgbClr val="002060"/>
              </a:solidFill>
              <a:latin typeface="TH Kodchasal" pitchFamily="2" charset="-34"/>
              <a:cs typeface="TH Kodchasal" pitchFamily="2" charset="-34"/>
            </a:rPr>
            <a:t>ระดับ 3 </a:t>
          </a:r>
        </a:p>
        <a:p>
          <a:r>
            <a:rPr lang="th-TH" sz="1800" b="1" dirty="0" smtClean="0">
              <a:solidFill>
                <a:srgbClr val="002060"/>
              </a:solidFill>
              <a:latin typeface="TH Kodchasal" pitchFamily="2" charset="-34"/>
              <a:cs typeface="TH Kodchasal" pitchFamily="2" charset="-34"/>
            </a:rPr>
            <a:t>บริหารหนี้ได้ </a:t>
          </a:r>
          <a:endParaRPr lang="th-TH" sz="1800" b="1" dirty="0" smtClean="0">
            <a:solidFill>
              <a:srgbClr val="002060"/>
            </a:solidFill>
            <a:latin typeface="TH Kodchasal" pitchFamily="2" charset="-34"/>
            <a:cs typeface="TH Kodchasal" pitchFamily="2" charset="-34"/>
          </a:endParaRPr>
        </a:p>
        <a:p>
          <a:r>
            <a:rPr lang="th-TH" sz="1800" b="1" smtClean="0">
              <a:solidFill>
                <a:srgbClr val="002060"/>
              </a:solidFill>
              <a:latin typeface="TH Kodchasal" pitchFamily="2" charset="-34"/>
              <a:cs typeface="TH Kodchasal" pitchFamily="2" charset="-34"/>
            </a:rPr>
            <a:t>9 </a:t>
          </a:r>
          <a:r>
            <a:rPr lang="th-TH" sz="1800" b="1" dirty="0" smtClean="0">
              <a:solidFill>
                <a:srgbClr val="002060"/>
              </a:solidFill>
              <a:latin typeface="TH Kodchasal" pitchFamily="2" charset="-34"/>
              <a:cs typeface="TH Kodchasal" pitchFamily="2" charset="-34"/>
            </a:rPr>
            <a:t>ครัวเรือน</a:t>
          </a:r>
        </a:p>
      </dgm:t>
    </dgm:pt>
    <dgm:pt modelId="{0196BB05-FA21-404D-BD1E-60B1B21C9604}" type="parTrans" cxnId="{847231F5-D29A-49CC-8B42-7FA9BE531B31}">
      <dgm:prSet/>
      <dgm:spPr/>
      <dgm:t>
        <a:bodyPr/>
        <a:lstStyle/>
        <a:p>
          <a:endParaRPr lang="th-TH"/>
        </a:p>
      </dgm:t>
    </dgm:pt>
    <dgm:pt modelId="{CB56245A-11CA-4897-A4E4-37B96964FE90}" type="sibTrans" cxnId="{847231F5-D29A-49CC-8B42-7FA9BE531B31}">
      <dgm:prSet/>
      <dgm:spPr/>
      <dgm:t>
        <a:bodyPr/>
        <a:lstStyle/>
        <a:p>
          <a:endParaRPr lang="th-TH"/>
        </a:p>
      </dgm:t>
    </dgm:pt>
    <dgm:pt modelId="{A141BDD2-A97D-4B88-B1DF-EB9FF54680FB}">
      <dgm:prSet custT="1"/>
      <dgm:spPr/>
      <dgm:t>
        <a:bodyPr/>
        <a:lstStyle/>
        <a:p>
          <a:endParaRPr lang="th-TH" sz="2000" b="1" dirty="0" smtClean="0">
            <a:solidFill>
              <a:srgbClr val="002060"/>
            </a:solidFill>
            <a:latin typeface="TH Kodchasal" pitchFamily="2" charset="-34"/>
            <a:cs typeface="TH Kodchasal" pitchFamily="2" charset="-34"/>
          </a:endParaRPr>
        </a:p>
        <a:p>
          <a:r>
            <a:rPr lang="th-TH" sz="2000" b="1" dirty="0" smtClean="0">
              <a:solidFill>
                <a:srgbClr val="002060"/>
              </a:solidFill>
              <a:latin typeface="TH Kodchasal" pitchFamily="2" charset="-34"/>
              <a:cs typeface="TH Kodchasal" pitchFamily="2" charset="-34"/>
            </a:rPr>
            <a:t>ระดับ </a:t>
          </a:r>
          <a:r>
            <a:rPr lang="th-TH" sz="2000" b="1" dirty="0" smtClean="0">
              <a:solidFill>
                <a:srgbClr val="002060"/>
              </a:solidFill>
              <a:latin typeface="TH Kodchasal" pitchFamily="2" charset="-34"/>
              <a:cs typeface="TH Kodchasal" pitchFamily="2" charset="-34"/>
            </a:rPr>
            <a:t>2</a:t>
          </a:r>
        </a:p>
        <a:p>
          <a:r>
            <a:rPr lang="th-TH" sz="2000" b="1" dirty="0" smtClean="0">
              <a:solidFill>
                <a:srgbClr val="002060"/>
              </a:solidFill>
              <a:latin typeface="TH Kodchasal" pitchFamily="2" charset="-34"/>
              <a:cs typeface="TH Kodchasal" pitchFamily="2" charset="-34"/>
            </a:rPr>
            <a:t>บริหารหนี้ได้ </a:t>
          </a:r>
          <a:endParaRPr lang="th-TH" sz="2000" b="1" dirty="0" smtClean="0">
            <a:solidFill>
              <a:srgbClr val="002060"/>
            </a:solidFill>
            <a:latin typeface="TH Kodchasal" pitchFamily="2" charset="-34"/>
            <a:cs typeface="TH Kodchasal" pitchFamily="2" charset="-34"/>
          </a:endParaRPr>
        </a:p>
        <a:p>
          <a:r>
            <a:rPr lang="th-TH" sz="2000" b="1" dirty="0" smtClean="0">
              <a:solidFill>
                <a:srgbClr val="002060"/>
              </a:solidFill>
              <a:latin typeface="TH Kodchasal" pitchFamily="2" charset="-34"/>
              <a:cs typeface="TH Kodchasal" pitchFamily="2" charset="-34"/>
            </a:rPr>
            <a:t>7 </a:t>
          </a:r>
          <a:r>
            <a:rPr lang="th-TH" sz="2000" b="1" dirty="0" smtClean="0">
              <a:solidFill>
                <a:srgbClr val="002060"/>
              </a:solidFill>
              <a:latin typeface="TH Kodchasal" pitchFamily="2" charset="-34"/>
              <a:cs typeface="TH Kodchasal" pitchFamily="2" charset="-34"/>
            </a:rPr>
            <a:t>ครัวเรือน</a:t>
          </a:r>
        </a:p>
      </dgm:t>
    </dgm:pt>
    <dgm:pt modelId="{CC01B48A-61BD-47B0-BD0E-4603728C28AC}" type="parTrans" cxnId="{DD474296-726B-41A0-B4A6-C5545E9F2FAA}">
      <dgm:prSet/>
      <dgm:spPr/>
      <dgm:t>
        <a:bodyPr/>
        <a:lstStyle/>
        <a:p>
          <a:endParaRPr lang="th-TH"/>
        </a:p>
      </dgm:t>
    </dgm:pt>
    <dgm:pt modelId="{B29F91CA-A836-4237-9B8E-EDAB760ED1B6}" type="sibTrans" cxnId="{DD474296-726B-41A0-B4A6-C5545E9F2FAA}">
      <dgm:prSet/>
      <dgm:spPr/>
      <dgm:t>
        <a:bodyPr/>
        <a:lstStyle/>
        <a:p>
          <a:endParaRPr lang="th-TH"/>
        </a:p>
      </dgm:t>
    </dgm:pt>
    <dgm:pt modelId="{22552715-1407-4BA6-B55E-83ACB4F3A9CD}" type="pres">
      <dgm:prSet presAssocID="{5BE44C1C-C7FC-47C7-93E3-7283876979CB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C309B29-A248-49F8-AF7B-C83B52D77A26}" type="pres">
      <dgm:prSet presAssocID="{5BE44C1C-C7FC-47C7-93E3-7283876979CB}" presName="comp1" presStyleCnt="0"/>
      <dgm:spPr/>
    </dgm:pt>
    <dgm:pt modelId="{48FDDAA4-F1B5-42EF-82B7-6DB3AD13164C}" type="pres">
      <dgm:prSet presAssocID="{5BE44C1C-C7FC-47C7-93E3-7283876979CB}" presName="circle1" presStyleLbl="node1" presStyleIdx="0" presStyleCnt="5" custScaleX="100723"/>
      <dgm:spPr/>
      <dgm:t>
        <a:bodyPr/>
        <a:lstStyle/>
        <a:p>
          <a:endParaRPr lang="th-TH"/>
        </a:p>
      </dgm:t>
    </dgm:pt>
    <dgm:pt modelId="{D24489C4-01B7-4FF8-94A3-D35DC73158EA}" type="pres">
      <dgm:prSet presAssocID="{5BE44C1C-C7FC-47C7-93E3-7283876979CB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A20FC31-E206-4BA1-84C1-83CC0D528EFE}" type="pres">
      <dgm:prSet presAssocID="{5BE44C1C-C7FC-47C7-93E3-7283876979CB}" presName="comp2" presStyleCnt="0"/>
      <dgm:spPr/>
    </dgm:pt>
    <dgm:pt modelId="{2E8DEB59-F51B-45BD-ADA1-1F40A876FFE1}" type="pres">
      <dgm:prSet presAssocID="{5BE44C1C-C7FC-47C7-93E3-7283876979CB}" presName="circle2" presStyleLbl="node1" presStyleIdx="1" presStyleCnt="5"/>
      <dgm:spPr/>
      <dgm:t>
        <a:bodyPr/>
        <a:lstStyle/>
        <a:p>
          <a:endParaRPr lang="th-TH"/>
        </a:p>
      </dgm:t>
    </dgm:pt>
    <dgm:pt modelId="{2912ACE0-FAD9-45DD-9D90-28C5757FE328}" type="pres">
      <dgm:prSet presAssocID="{5BE44C1C-C7FC-47C7-93E3-7283876979CB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A1C0C5A-1B09-44B3-A6E9-627CF94738BA}" type="pres">
      <dgm:prSet presAssocID="{5BE44C1C-C7FC-47C7-93E3-7283876979CB}" presName="comp3" presStyleCnt="0"/>
      <dgm:spPr/>
    </dgm:pt>
    <dgm:pt modelId="{517BAF61-8FDB-4444-9EE8-BD3D6447EE5D}" type="pres">
      <dgm:prSet presAssocID="{5BE44C1C-C7FC-47C7-93E3-7283876979CB}" presName="circle3" presStyleLbl="node1" presStyleIdx="2" presStyleCnt="5"/>
      <dgm:spPr/>
      <dgm:t>
        <a:bodyPr/>
        <a:lstStyle/>
        <a:p>
          <a:endParaRPr lang="th-TH"/>
        </a:p>
      </dgm:t>
    </dgm:pt>
    <dgm:pt modelId="{360E93AD-F312-4733-A54D-208FD8430A81}" type="pres">
      <dgm:prSet presAssocID="{5BE44C1C-C7FC-47C7-93E3-7283876979CB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650D25A-1737-48C3-B8DF-848EE1A4BC44}" type="pres">
      <dgm:prSet presAssocID="{5BE44C1C-C7FC-47C7-93E3-7283876979CB}" presName="comp4" presStyleCnt="0"/>
      <dgm:spPr/>
    </dgm:pt>
    <dgm:pt modelId="{9F5344F2-D416-45E3-833D-13F1CD106D5E}" type="pres">
      <dgm:prSet presAssocID="{5BE44C1C-C7FC-47C7-93E3-7283876979CB}" presName="circle4" presStyleLbl="node1" presStyleIdx="3" presStyleCnt="5" custScaleX="93023" custScaleY="94502" custLinFactNeighborX="0" custLinFactNeighborY="2114"/>
      <dgm:spPr/>
      <dgm:t>
        <a:bodyPr/>
        <a:lstStyle/>
        <a:p>
          <a:endParaRPr lang="th-TH"/>
        </a:p>
      </dgm:t>
    </dgm:pt>
    <dgm:pt modelId="{4248D797-EDF5-431C-900A-59287909722E}" type="pres">
      <dgm:prSet presAssocID="{5BE44C1C-C7FC-47C7-93E3-7283876979CB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5CCEED1-D8C8-40A3-99E3-C369BCAFEBB5}" type="pres">
      <dgm:prSet presAssocID="{5BE44C1C-C7FC-47C7-93E3-7283876979CB}" presName="comp5" presStyleCnt="0"/>
      <dgm:spPr/>
    </dgm:pt>
    <dgm:pt modelId="{57DEBC67-475F-43F0-B398-89624AFDA490}" type="pres">
      <dgm:prSet presAssocID="{5BE44C1C-C7FC-47C7-93E3-7283876979CB}" presName="circle5" presStyleLbl="node1" presStyleIdx="4" presStyleCnt="5" custScaleX="68240" custScaleY="74699" custLinFactNeighborX="764" custLinFactNeighborY="11768"/>
      <dgm:spPr/>
      <dgm:t>
        <a:bodyPr/>
        <a:lstStyle/>
        <a:p>
          <a:endParaRPr lang="th-TH"/>
        </a:p>
      </dgm:t>
    </dgm:pt>
    <dgm:pt modelId="{21F86269-BA3D-4B12-87F4-86D6D3E97539}" type="pres">
      <dgm:prSet presAssocID="{5BE44C1C-C7FC-47C7-93E3-7283876979CB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22A4917-847D-4313-B572-6FCA71EAE458}" type="presOf" srcId="{C5AA607A-249C-47C3-AEA7-13362C3D7CD6}" destId="{360E93AD-F312-4733-A54D-208FD8430A81}" srcOrd="1" destOrd="0" presId="urn:microsoft.com/office/officeart/2005/8/layout/venn2"/>
    <dgm:cxn modelId="{C6622CCD-2C38-4697-999C-B1C3F45B3F94}" type="presOf" srcId="{61201824-B081-44E7-AC00-C2B0BD518A66}" destId="{2912ACE0-FAD9-45DD-9D90-28C5757FE328}" srcOrd="1" destOrd="0" presId="urn:microsoft.com/office/officeart/2005/8/layout/venn2"/>
    <dgm:cxn modelId="{D62E805B-54FE-4B2A-B253-FEA99C8F73C9}" type="presOf" srcId="{C5AA607A-249C-47C3-AEA7-13362C3D7CD6}" destId="{517BAF61-8FDB-4444-9EE8-BD3D6447EE5D}" srcOrd="0" destOrd="0" presId="urn:microsoft.com/office/officeart/2005/8/layout/venn2"/>
    <dgm:cxn modelId="{DD474296-726B-41A0-B4A6-C5545E9F2FAA}" srcId="{5BE44C1C-C7FC-47C7-93E3-7283876979CB}" destId="{A141BDD2-A97D-4B88-B1DF-EB9FF54680FB}" srcOrd="3" destOrd="0" parTransId="{CC01B48A-61BD-47B0-BD0E-4603728C28AC}" sibTransId="{B29F91CA-A836-4237-9B8E-EDAB760ED1B6}"/>
    <dgm:cxn modelId="{941BD8A0-08E6-4D72-B6F7-C7D8E4E0A176}" type="presOf" srcId="{61201824-B081-44E7-AC00-C2B0BD518A66}" destId="{2E8DEB59-F51B-45BD-ADA1-1F40A876FFE1}" srcOrd="0" destOrd="0" presId="urn:microsoft.com/office/officeart/2005/8/layout/venn2"/>
    <dgm:cxn modelId="{97A52E42-8E6D-4245-8ABF-DCB06BD5D9F1}" type="presOf" srcId="{3F91B505-454A-462B-BD78-2AFF91F47832}" destId="{D24489C4-01B7-4FF8-94A3-D35DC73158EA}" srcOrd="1" destOrd="0" presId="urn:microsoft.com/office/officeart/2005/8/layout/venn2"/>
    <dgm:cxn modelId="{2BB5FD5E-2F1A-437D-A27F-80D1A9455AA6}" type="presOf" srcId="{3F91B505-454A-462B-BD78-2AFF91F47832}" destId="{48FDDAA4-F1B5-42EF-82B7-6DB3AD13164C}" srcOrd="0" destOrd="0" presId="urn:microsoft.com/office/officeart/2005/8/layout/venn2"/>
    <dgm:cxn modelId="{FC518B69-9CE9-49B9-9CBE-930EBC1271EB}" type="presOf" srcId="{A141BDD2-A97D-4B88-B1DF-EB9FF54680FB}" destId="{9F5344F2-D416-45E3-833D-13F1CD106D5E}" srcOrd="0" destOrd="0" presId="urn:microsoft.com/office/officeart/2005/8/layout/venn2"/>
    <dgm:cxn modelId="{DB60FCB2-029D-4CCC-9153-9DCEFB2F98E6}" type="presOf" srcId="{5BE44C1C-C7FC-47C7-93E3-7283876979CB}" destId="{22552715-1407-4BA6-B55E-83ACB4F3A9CD}" srcOrd="0" destOrd="0" presId="urn:microsoft.com/office/officeart/2005/8/layout/venn2"/>
    <dgm:cxn modelId="{C1C63C17-CB55-4699-BB68-DC720DFEA994}" srcId="{5BE44C1C-C7FC-47C7-93E3-7283876979CB}" destId="{BAF7D1F9-F463-4ACC-AEB7-C93DB208026C}" srcOrd="4" destOrd="0" parTransId="{01BDE3E7-BF43-46DA-9DE1-F916BBE0AC1B}" sibTransId="{4DFC7248-8251-4CF2-AABC-BFDAE0862E15}"/>
    <dgm:cxn modelId="{847231F5-D29A-49CC-8B42-7FA9BE531B31}" srcId="{5BE44C1C-C7FC-47C7-93E3-7283876979CB}" destId="{C5AA607A-249C-47C3-AEA7-13362C3D7CD6}" srcOrd="2" destOrd="0" parTransId="{0196BB05-FA21-404D-BD1E-60B1B21C9604}" sibTransId="{CB56245A-11CA-4897-A4E4-37B96964FE90}"/>
    <dgm:cxn modelId="{9BA68E43-6EE5-42BA-83B7-E71D4CC6C79F}" srcId="{5BE44C1C-C7FC-47C7-93E3-7283876979CB}" destId="{61201824-B081-44E7-AC00-C2B0BD518A66}" srcOrd="1" destOrd="0" parTransId="{8A67F51E-CB91-4222-A09E-4BF33C03F09A}" sibTransId="{88D933E7-195E-40E8-A1DF-9D732793A937}"/>
    <dgm:cxn modelId="{7C6E12E4-D585-4633-882C-1CFFF1929A88}" srcId="{5BE44C1C-C7FC-47C7-93E3-7283876979CB}" destId="{3F91B505-454A-462B-BD78-2AFF91F47832}" srcOrd="0" destOrd="0" parTransId="{D7285230-7FB1-4538-A21B-0A8BF64AD5E1}" sibTransId="{05A42BDF-2BA8-48DF-9698-FAEA3D6ED562}"/>
    <dgm:cxn modelId="{1AFC7469-A683-4746-8A69-D145BEC57DC8}" type="presOf" srcId="{BAF7D1F9-F463-4ACC-AEB7-C93DB208026C}" destId="{21F86269-BA3D-4B12-87F4-86D6D3E97539}" srcOrd="1" destOrd="0" presId="urn:microsoft.com/office/officeart/2005/8/layout/venn2"/>
    <dgm:cxn modelId="{5A510128-936D-4D28-A068-93C841F1CB98}" type="presOf" srcId="{BAF7D1F9-F463-4ACC-AEB7-C93DB208026C}" destId="{57DEBC67-475F-43F0-B398-89624AFDA490}" srcOrd="0" destOrd="0" presId="urn:microsoft.com/office/officeart/2005/8/layout/venn2"/>
    <dgm:cxn modelId="{E3D80656-0488-47D3-9C7E-8D798440E214}" type="presOf" srcId="{A141BDD2-A97D-4B88-B1DF-EB9FF54680FB}" destId="{4248D797-EDF5-431C-900A-59287909722E}" srcOrd="1" destOrd="0" presId="urn:microsoft.com/office/officeart/2005/8/layout/venn2"/>
    <dgm:cxn modelId="{FABCEA65-B042-417B-86A9-3079FB1E4426}" type="presParOf" srcId="{22552715-1407-4BA6-B55E-83ACB4F3A9CD}" destId="{8C309B29-A248-49F8-AF7B-C83B52D77A26}" srcOrd="0" destOrd="0" presId="urn:microsoft.com/office/officeart/2005/8/layout/venn2"/>
    <dgm:cxn modelId="{4940D68B-F486-49D9-9778-A073FCE5BD92}" type="presParOf" srcId="{8C309B29-A248-49F8-AF7B-C83B52D77A26}" destId="{48FDDAA4-F1B5-42EF-82B7-6DB3AD13164C}" srcOrd="0" destOrd="0" presId="urn:microsoft.com/office/officeart/2005/8/layout/venn2"/>
    <dgm:cxn modelId="{2F356949-AC35-4994-A145-8854622EB9F8}" type="presParOf" srcId="{8C309B29-A248-49F8-AF7B-C83B52D77A26}" destId="{D24489C4-01B7-4FF8-94A3-D35DC73158EA}" srcOrd="1" destOrd="0" presId="urn:microsoft.com/office/officeart/2005/8/layout/venn2"/>
    <dgm:cxn modelId="{EF9EC551-C264-4B56-97F8-125EDED4C064}" type="presParOf" srcId="{22552715-1407-4BA6-B55E-83ACB4F3A9CD}" destId="{6A20FC31-E206-4BA1-84C1-83CC0D528EFE}" srcOrd="1" destOrd="0" presId="urn:microsoft.com/office/officeart/2005/8/layout/venn2"/>
    <dgm:cxn modelId="{99ED58CA-79FE-4A67-B935-34F66248E1FD}" type="presParOf" srcId="{6A20FC31-E206-4BA1-84C1-83CC0D528EFE}" destId="{2E8DEB59-F51B-45BD-ADA1-1F40A876FFE1}" srcOrd="0" destOrd="0" presId="urn:microsoft.com/office/officeart/2005/8/layout/venn2"/>
    <dgm:cxn modelId="{0C29F7FD-0F68-4F80-B34D-6634098100E6}" type="presParOf" srcId="{6A20FC31-E206-4BA1-84C1-83CC0D528EFE}" destId="{2912ACE0-FAD9-45DD-9D90-28C5757FE328}" srcOrd="1" destOrd="0" presId="urn:microsoft.com/office/officeart/2005/8/layout/venn2"/>
    <dgm:cxn modelId="{FBBFD747-6DCE-4ABA-8287-253D992324BD}" type="presParOf" srcId="{22552715-1407-4BA6-B55E-83ACB4F3A9CD}" destId="{0A1C0C5A-1B09-44B3-A6E9-627CF94738BA}" srcOrd="2" destOrd="0" presId="urn:microsoft.com/office/officeart/2005/8/layout/venn2"/>
    <dgm:cxn modelId="{452FEC3D-991B-496F-A4B5-2A91F996EBE1}" type="presParOf" srcId="{0A1C0C5A-1B09-44B3-A6E9-627CF94738BA}" destId="{517BAF61-8FDB-4444-9EE8-BD3D6447EE5D}" srcOrd="0" destOrd="0" presId="urn:microsoft.com/office/officeart/2005/8/layout/venn2"/>
    <dgm:cxn modelId="{83BA9A44-BE8B-4685-B312-1D97BB9A769E}" type="presParOf" srcId="{0A1C0C5A-1B09-44B3-A6E9-627CF94738BA}" destId="{360E93AD-F312-4733-A54D-208FD8430A81}" srcOrd="1" destOrd="0" presId="urn:microsoft.com/office/officeart/2005/8/layout/venn2"/>
    <dgm:cxn modelId="{F67A8E33-FA5D-4DE2-ADD9-38DA99518A2F}" type="presParOf" srcId="{22552715-1407-4BA6-B55E-83ACB4F3A9CD}" destId="{3650D25A-1737-48C3-B8DF-848EE1A4BC44}" srcOrd="3" destOrd="0" presId="urn:microsoft.com/office/officeart/2005/8/layout/venn2"/>
    <dgm:cxn modelId="{92467FE0-C82E-41BB-AA5C-47257B99450A}" type="presParOf" srcId="{3650D25A-1737-48C3-B8DF-848EE1A4BC44}" destId="{9F5344F2-D416-45E3-833D-13F1CD106D5E}" srcOrd="0" destOrd="0" presId="urn:microsoft.com/office/officeart/2005/8/layout/venn2"/>
    <dgm:cxn modelId="{61BDBE03-1B4F-47C2-B289-560C09B86353}" type="presParOf" srcId="{3650D25A-1737-48C3-B8DF-848EE1A4BC44}" destId="{4248D797-EDF5-431C-900A-59287909722E}" srcOrd="1" destOrd="0" presId="urn:microsoft.com/office/officeart/2005/8/layout/venn2"/>
    <dgm:cxn modelId="{F47F35E0-BA81-422C-991F-EC78414B6378}" type="presParOf" srcId="{22552715-1407-4BA6-B55E-83ACB4F3A9CD}" destId="{75CCEED1-D8C8-40A3-99E3-C369BCAFEBB5}" srcOrd="4" destOrd="0" presId="urn:microsoft.com/office/officeart/2005/8/layout/venn2"/>
    <dgm:cxn modelId="{EF7ACC3A-085C-4189-B3AC-3AAFF34DA2A3}" type="presParOf" srcId="{75CCEED1-D8C8-40A3-99E3-C369BCAFEBB5}" destId="{57DEBC67-475F-43F0-B398-89624AFDA490}" srcOrd="0" destOrd="0" presId="urn:microsoft.com/office/officeart/2005/8/layout/venn2"/>
    <dgm:cxn modelId="{9D0BA77B-7D9C-4ABD-9A18-1D4C6DEE575C}" type="presParOf" srcId="{75CCEED1-D8C8-40A3-99E3-C369BCAFEBB5}" destId="{21F86269-BA3D-4B12-87F4-86D6D3E97539}" srcOrd="1" destOrd="0" presId="urn:microsoft.com/office/officeart/2005/8/layout/ven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สี่เหลี่ยมผืนผ้า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56" name="สี่เหลี่ยมผืนผ้า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สี่เหลี่ยมผืนผ้า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สี่เหลี่ยมผืนผ้า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รูปแบบอิสระ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รูปแบบอิสระ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รูปแบบอิสระ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รูปแบบอิสระ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รูปแบบอิสระ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รูปแบบอิสระ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รูปแบบอิสระ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รูปแบบอิสระ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รูปแบบอิสระ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รูปแบบอิสระ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รูปแบบอิสระ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รูปแบบอิสระ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รูปแบบอิสระ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รูปแบบอิสระ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รูปแบบอิสระ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สี่เหลี่ยมผืนผ้า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สี่เหลี่ยมผืนผ้า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สี่เหลี่ยมผืนผ้า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สี่เหลี่ยมผืนผ้า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กลุ่ม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ตัวเชื่อมต่อตรง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ตัวเชื่อมต่อตรง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ตัวเชื่อมต่อตรง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14" name="กลุ่ม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ตัวเชื่อมต่อตรง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ตัวเชื่อมต่อตรง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กลุ่ม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ตัวเชื่อมต่อตรง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ตัวเชื่อมต่อตรง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ตัวเชื่อมต่อตรง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3AFD8B4-BD8B-4CD2-8C93-FC4FC17FCB12}" type="datetimeFigureOut">
              <a:rPr lang="th-TH" smtClean="0"/>
              <a:pPr/>
              <a:t>18/05/60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E6CB74A-FA9F-407D-832C-82E46E96707E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28662" y="2786058"/>
            <a:ext cx="8015318" cy="2286016"/>
          </a:xfrm>
        </p:spPr>
        <p:txBody>
          <a:bodyPr/>
          <a:lstStyle/>
          <a:p>
            <a:pPr algn="ctr"/>
            <a:r>
              <a:rPr lang="th-TH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owallia New" pitchFamily="34" charset="-34"/>
                <a:cs typeface="Browallia New" pitchFamily="34" charset="-34"/>
              </a:rPr>
              <a:t/>
            </a:r>
            <a:br>
              <a:rPr lang="th-TH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owallia New" pitchFamily="34" charset="-34"/>
                <a:cs typeface="Browallia New" pitchFamily="34" charset="-34"/>
              </a:rPr>
            </a:br>
            <a:r>
              <a:rPr lang="th-TH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owallia New" pitchFamily="34" charset="-34"/>
                <a:cs typeface="Browallia New" pitchFamily="34" charset="-34"/>
              </a:rPr>
              <a:t>รอบการประเมินที่ 2 ปีงบประมาณ พ.ศ. 2560</a:t>
            </a:r>
            <a:br>
              <a:rPr lang="th-TH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owallia New" pitchFamily="34" charset="-34"/>
                <a:cs typeface="Browallia New" pitchFamily="34" charset="-34"/>
              </a:rPr>
            </a:br>
            <a:r>
              <a:rPr lang="th-TH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owallia New" pitchFamily="34" charset="-34"/>
                <a:cs typeface="Browallia New" pitchFamily="34" charset="-34"/>
              </a:rPr>
              <a:t>(1 เมษายน – 30 กันยายน 2560)</a:t>
            </a:r>
            <a:endParaRPr lang="th-TH" dirty="0">
              <a:solidFill>
                <a:srgbClr val="FFFF00"/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714480" y="642918"/>
            <a:ext cx="6500858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การชี้แจง</a:t>
            </a:r>
            <a:r>
              <a:rPr lang="th-TH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ตัวชี้วัดและค่าเป้าหมายการประเมินผลการปฏิบัติราชการ</a:t>
            </a:r>
            <a:endParaRPr lang="th-TH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5500702"/>
            <a:ext cx="3857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</a:rPr>
              <a:t>โดย นางสุรีย์มาศ  กล่อมกมล</a:t>
            </a:r>
          </a:p>
          <a:p>
            <a:pPr algn="ctr"/>
            <a:r>
              <a:rPr lang="th-TH" b="1" dirty="0" smtClean="0">
                <a:solidFill>
                  <a:schemeClr val="accent1"/>
                </a:solidFill>
              </a:rPr>
              <a:t>นักวิชาการพัฒนาชุมชนชำนาญการ</a:t>
            </a:r>
            <a:endParaRPr lang="th-TH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2000232" y="1071546"/>
            <a:ext cx="178595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h-TH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ตัวชี้วัดที่ 8</a:t>
            </a:r>
            <a:endParaRPr lang="th-TH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ไดอะแกรม 9"/>
          <p:cNvGraphicFramePr/>
          <p:nvPr/>
        </p:nvGraphicFramePr>
        <p:xfrm>
          <a:off x="571472" y="214290"/>
          <a:ext cx="8358246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2071670" cy="630920"/>
          </a:xfrm>
        </p:spPr>
        <p:txBody>
          <a:bodyPr/>
          <a:lstStyle/>
          <a:p>
            <a:pPr algn="ctr"/>
            <a:r>
              <a:rPr lang="th-TH" sz="2800" b="1" dirty="0" smtClean="0"/>
              <a:t>เกณฑ์การให้คะแนน</a:t>
            </a:r>
            <a:endParaRPr lang="th-TH" sz="2800" b="1" dirty="0"/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642910" y="214290"/>
          <a:ext cx="8286808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868" y="214290"/>
            <a:ext cx="2871782" cy="630920"/>
          </a:xfrm>
        </p:spPr>
        <p:txBody>
          <a:bodyPr/>
          <a:lstStyle/>
          <a:p>
            <a:pPr algn="ctr"/>
            <a:r>
              <a:rPr lang="th-TH" sz="2800" b="1" dirty="0" smtClean="0">
                <a:solidFill>
                  <a:schemeClr val="accent2"/>
                </a:solidFill>
                <a:latin typeface="TH Kodchasal" pitchFamily="2" charset="-34"/>
                <a:cs typeface="TH Kodchasal" pitchFamily="2" charset="-34"/>
              </a:rPr>
              <a:t>หลักฐานเชิงประจักษ์</a:t>
            </a:r>
            <a:endParaRPr lang="th-TH" sz="2800" b="1" dirty="0">
              <a:solidFill>
                <a:schemeClr val="accent2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71472" y="928670"/>
            <a:ext cx="8286808" cy="5572164"/>
          </a:xfrm>
        </p:spPr>
        <p:txBody>
          <a:bodyPr>
            <a:normAutofit/>
          </a:bodyPr>
          <a:lstStyle/>
          <a:p>
            <a:pPr lvl="0"/>
            <a:endParaRPr lang="th-TH" sz="3200" b="1" dirty="0" smtClean="0">
              <a:solidFill>
                <a:srgbClr val="FFFF00"/>
              </a:solidFill>
              <a:latin typeface="TH Kodchasal" pitchFamily="2" charset="-34"/>
              <a:cs typeface="TH Kodchasal" pitchFamily="2" charset="-34"/>
            </a:endParaRPr>
          </a:p>
          <a:p>
            <a:pPr lvl="0"/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1.</a:t>
            </a:r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แบบประเมินผลโครงการ/กิจกรรม ส่วนที่ 1 และ 2</a:t>
            </a:r>
          </a:p>
          <a:p>
            <a:pPr lvl="0"/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2.ทะเบียนสมาชิกสถาบัน(กลุ่ม/องค์กร,กองทุนทางการเงิน</a:t>
            </a:r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ต่างๆใน</a:t>
            </a:r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ชุมชน</a:t>
            </a:r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)</a:t>
            </a:r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 </a:t>
            </a:r>
            <a:endParaRPr lang="th-TH" sz="3200" b="1" dirty="0" smtClean="0">
              <a:solidFill>
                <a:srgbClr val="FFFF00"/>
              </a:solidFill>
              <a:latin typeface="TH Kodchasal" pitchFamily="2" charset="-34"/>
              <a:cs typeface="TH Kodchasal" pitchFamily="2" charset="-34"/>
            </a:endParaRPr>
          </a:p>
          <a:p>
            <a:pPr lvl="0"/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3.</a:t>
            </a:r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ทะเบียนข้อมูลครัวเรือนและภาวะหนี้สินของครัวเรือนที่เป็น</a:t>
            </a:r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สมาชิกกลุ่ม</a:t>
            </a:r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กลุ่ม/องค์กร,กองทุนทางการเงินต่างๆในชุมชน</a:t>
            </a:r>
          </a:p>
          <a:p>
            <a:pPr lvl="0"/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4.ทะเบียนข้อมูลลูกหนี้ทั้งหมดที่เป็นสมาชิกของสถาบัน</a:t>
            </a:r>
          </a:p>
          <a:p>
            <a:pPr lvl="0"/>
            <a:r>
              <a:rPr lang="th-TH" sz="32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5.แผนการบริหารจัดการหนี้ของสถาบัน</a:t>
            </a:r>
            <a:endParaRPr lang="th-TH" sz="2800" dirty="0" smtClean="0">
              <a:solidFill>
                <a:srgbClr val="FFFF00"/>
              </a:solidFill>
            </a:endParaRPr>
          </a:p>
          <a:p>
            <a:pPr lvl="0">
              <a:buNone/>
            </a:pPr>
            <a:endParaRPr lang="th-TH" sz="3200" b="1" dirty="0" smtClean="0">
              <a:solidFill>
                <a:srgbClr val="FFFF00"/>
              </a:solidFill>
              <a:latin typeface="TH Kodchasal" pitchFamily="2" charset="-34"/>
              <a:cs typeface="TH Kodchasal" pitchFamily="2" charset="-34"/>
            </a:endParaRPr>
          </a:p>
          <a:p>
            <a:endParaRPr lang="th-TH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428604"/>
            <a:ext cx="8429684" cy="6069832"/>
          </a:xfrm>
        </p:spPr>
        <p:txBody>
          <a:bodyPr>
            <a:normAutofit lnSpcReduction="10000"/>
          </a:bodyPr>
          <a:lstStyle/>
          <a:p>
            <a:pPr lvl="0"/>
            <a:endParaRPr lang="th-TH" sz="1600" b="1" dirty="0" smtClean="0">
              <a:solidFill>
                <a:srgbClr val="FFFF00"/>
              </a:solidFill>
              <a:latin typeface="TH Kodchasal" pitchFamily="2" charset="-34"/>
              <a:cs typeface="TH Kodchasal" pitchFamily="2" charset="-34"/>
            </a:endParaRPr>
          </a:p>
          <a:p>
            <a:pPr lvl="0"/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6.</a:t>
            </a:r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ทะเบียนการบริหารจัดการหนี้ไปสู่ 1 ครัวเรือน 1 สัญญา</a:t>
            </a:r>
          </a:p>
          <a:p>
            <a:pPr lvl="0"/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7.แบบรายงานการบริหารจัดการหนี้ไปสู่ </a:t>
            </a:r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/>
            </a:r>
            <a:b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1 </a:t>
            </a:r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ครัวเรือน 1 สัญญา (2 รอบ เมษายน และ กรกฎาคม 2560</a:t>
            </a:r>
            <a:r>
              <a:rPr lang="th-TH" sz="3600" dirty="0" smtClean="0">
                <a:latin typeface="TH Kodchasal" pitchFamily="2" charset="-34"/>
                <a:cs typeface="TH Kodchasal" pitchFamily="2" charset="-34"/>
              </a:rPr>
              <a:t>)</a:t>
            </a:r>
          </a:p>
          <a:p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8.แผนพัฒนาชีวิตครัวเรือน</a:t>
            </a:r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เป้าหมาย</a:t>
            </a:r>
          </a:p>
          <a:p>
            <a:pPr lvl="0"/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9.แบบบันทึกการเข้าร่วมโครงการบริหารจัดการ</a:t>
            </a:r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หนี้</a:t>
            </a:r>
          </a:p>
          <a:p>
            <a:pPr lvl="0"/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10.สัญญา</a:t>
            </a:r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การถ่ายโอน</a:t>
            </a:r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หนี้</a:t>
            </a:r>
          </a:p>
          <a:p>
            <a:pPr lvl="0"/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11.รายงาน</a:t>
            </a:r>
            <a:r>
              <a:rPr lang="th-TH" sz="3600" b="1" dirty="0" smtClean="0">
                <a:solidFill>
                  <a:srgbClr val="FFFF00"/>
                </a:solidFill>
                <a:latin typeface="TH Kodchasal" pitchFamily="2" charset="-34"/>
                <a:cs typeface="TH Kodchasal" pitchFamily="2" charset="-34"/>
              </a:rPr>
              <a:t>การประชุม/ภาพถ่าย</a:t>
            </a:r>
            <a:endParaRPr lang="th-TH" sz="3600" b="1" dirty="0" smtClean="0">
              <a:solidFill>
                <a:srgbClr val="FFFF00"/>
              </a:solidFill>
            </a:endParaRPr>
          </a:p>
          <a:p>
            <a:endParaRPr lang="th-TH" sz="3200" dirty="0" smtClean="0">
              <a:latin typeface="TH Kodchasal" pitchFamily="2" charset="-34"/>
              <a:cs typeface="TH Kodchasal" pitchFamily="2" charset="-34"/>
            </a:endParaRPr>
          </a:p>
          <a:p>
            <a:pPr lvl="0"/>
            <a:endParaRPr lang="th-TH" sz="3200" dirty="0" smtClean="0">
              <a:latin typeface="TH Kodchasal" pitchFamily="2" charset="-34"/>
              <a:cs typeface="TH Kodchasal" pitchFamily="2" charset="-34"/>
            </a:endParaRPr>
          </a:p>
          <a:p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ถไฟใต้ดิน">
  <a:themeElements>
    <a:clrScheme name="รถไฟใต้ดิน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รถไฟใต้ดิน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รถไฟใต้ดิน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98</TotalTime>
  <Words>189</Words>
  <Application>Microsoft Office PowerPoint</Application>
  <PresentationFormat>นำเสนอทางหน้าจอ 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6" baseType="lpstr">
      <vt:lpstr>รถไฟใต้ดิน</vt:lpstr>
      <vt:lpstr> รอบการประเมินที่ 2 ปีงบประมาณ พ.ศ. 2560 (1 เมษายน – 30 กันยายน 2560)</vt:lpstr>
      <vt:lpstr>ภาพนิ่ง 2</vt:lpstr>
      <vt:lpstr>เกณฑ์การให้คะแนน</vt:lpstr>
      <vt:lpstr>หลักฐานเชิงประจักษ์</vt:lpstr>
      <vt:lpstr>ภาพนิ่ง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รอบการประเมินที่ 2 ปีงบประมาณ พ.ศ. 2560 (1 เมษายน – 30 กันยายน 2560)</dc:title>
  <dc:creator>com</dc:creator>
  <cp:lastModifiedBy>com</cp:lastModifiedBy>
  <cp:revision>14</cp:revision>
  <dcterms:created xsi:type="dcterms:W3CDTF">2017-05-17T11:58:05Z</dcterms:created>
  <dcterms:modified xsi:type="dcterms:W3CDTF">2017-05-18T02:29:40Z</dcterms:modified>
</cp:coreProperties>
</file>