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80" r:id="rId2"/>
  </p:sldMasterIdLst>
  <p:handoutMasterIdLst>
    <p:handoutMasterId r:id="rId29"/>
  </p:handout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84988" cy="100187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99900" y="0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/>
          <a:lstStyle>
            <a:lvl1pPr algn="r">
              <a:defRPr sz="1300"/>
            </a:lvl1pPr>
          </a:lstStyle>
          <a:p>
            <a:fld id="{218C0B94-FBE3-47C5-BCB0-9A8CD9714C45}" type="datetimeFigureOut">
              <a:rPr lang="th-TH" smtClean="0"/>
              <a:t>17/05/60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6038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99900" y="9516038"/>
            <a:ext cx="2983495" cy="500936"/>
          </a:xfrm>
          <a:prstGeom prst="rect">
            <a:avLst/>
          </a:prstGeom>
        </p:spPr>
        <p:txBody>
          <a:bodyPr vert="horz" lIns="96588" tIns="48294" rIns="96588" bIns="48294" rtlCol="0" anchor="b"/>
          <a:lstStyle>
            <a:lvl1pPr algn="r">
              <a:defRPr sz="1300"/>
            </a:lvl1pPr>
          </a:lstStyle>
          <a:p>
            <a:fld id="{F255778F-BFAB-4280-9E4B-BD48D7E9C390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354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666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473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2010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FD16-29CA-449C-9016-D6EFCF1F4FD6}" type="datetimeFigureOut">
              <a:rPr lang="th-TH" smtClean="0"/>
              <a:pPr/>
              <a:t>17/05/60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87FF-57E8-4ED4-8E0D-4688BD7177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38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21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337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656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4674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428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3623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9961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592452F-583B-4D3F-B32E-EA2429228F5F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17/05/60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983BE875-B61A-42B0-9BAB-746B3763108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4492" y="2564904"/>
            <a:ext cx="7704856" cy="15081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4600" b="1" spc="50" dirty="0" smtClean="0">
                <a:ln w="11430"/>
                <a:solidFill>
                  <a:srgbClr val="7030A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j-cs"/>
              </a:rPr>
              <a:t>ตัวชี้วัด ระดับความสำเร็จตามแผนปฏิบัติการ และขับเคลื่อนตัวชี้วัดที่รับผิดชอบตามตัวชี้วัด</a:t>
            </a:r>
            <a:endParaRPr lang="th-TH" sz="4600" b="1" spc="50" dirty="0">
              <a:ln w="11430"/>
              <a:solidFill>
                <a:srgbClr val="7030A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836712"/>
            <a:ext cx="1368152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ตัวชี้วัดที่ 2</a:t>
            </a:r>
            <a:endParaRPr lang="th-TH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com\Desktop\Agenda กรม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05552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com\Desktop\Agenda กรม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73633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com\Desktop\Agenda กรม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01463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com\Desktop\Agenda กรม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57206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com\Desktop\Agenda กรม\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426622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com\Desktop\Agenda กรม\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6572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com\Desktop\Agenda กรม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1472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47866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com\Desktop\Agenda กรม\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09317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com\Desktop\Agenda กรม\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577068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com\Desktop\Agenda กรม\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946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30883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3928" y="83671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n w="1905"/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ระดับที่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1844824"/>
            <a:ext cx="86409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ระดับที่ 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1  ดำเนินงานสำเร็จตามแผนปฏิบัติ</a:t>
            </a: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การ 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ไม่น้อยกว่าร้อยละ 40</a:t>
            </a:r>
          </a:p>
          <a:p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ระดับที่ 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2  ดำเนินงาน</a:t>
            </a: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สำเร็จตามแผนปฏิบัติการ ไม่น้อยกว่าร้อยละ 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50</a:t>
            </a:r>
            <a:endParaRPr lang="th-TH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ระดับที่ 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3  ดำเนินงาน</a:t>
            </a: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สำเร็จตามแผนปฏิบัติการ ไม่น้อยกว่าร้อยละ 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60</a:t>
            </a:r>
            <a:endParaRPr lang="th-TH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ระดับที่ 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4  </a:t>
            </a: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ดำเนินงานสำเร็จตามแผนปฏิบัติการ ไม่น้อยกว่าร้อยละ 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70</a:t>
            </a:r>
            <a:endParaRPr lang="th-TH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ระดับที่ 3  ดำเนินงานสำเร็จตามแผนปฏิบัติการ ไม่น้อยกว่าร้อยละ 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80</a:t>
            </a:r>
            <a:endParaRPr lang="th-TH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com\Desktop\Agenda กรม\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49928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com\Desktop\Agenda กรม\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637962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com\Desktop\Agenda กรม\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930625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com\Desktop\Agenda กรม\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33412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com\Desktop\Agenda กรม\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41006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com\Desktop\Agenda กรม\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652262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com\Desktop\Agenda กรม\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31609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m\Desktop\Agenda กรม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5003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om\Desktop\Agenda กรม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93142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om\Desktop\Agenda กรม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178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om\Desktop\Agenda กรม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08792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om\Desktop\Agenda กรม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26337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om\Desktop\Agenda กรม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31279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com\Desktop\Agenda กรม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16823824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มุม">
  <a:themeElements>
    <a:clrScheme name="มุม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มุม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มุม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116</TotalTime>
  <Words>89</Words>
  <Application>Microsoft Office PowerPoint</Application>
  <PresentationFormat>นำเสนอทางหน้าจอ (4:3)</PresentationFormat>
  <Paragraphs>8</Paragraphs>
  <Slides>26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26</vt:i4>
      </vt:variant>
    </vt:vector>
  </HeadingPairs>
  <TitlesOfParts>
    <vt:vector size="28" baseType="lpstr">
      <vt:lpstr>ชุดรูปแบบของ Office</vt:lpstr>
      <vt:lpstr>มุม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com</dc:creator>
  <cp:lastModifiedBy>com</cp:lastModifiedBy>
  <cp:revision>12</cp:revision>
  <dcterms:created xsi:type="dcterms:W3CDTF">2017-05-15T06:43:02Z</dcterms:created>
  <dcterms:modified xsi:type="dcterms:W3CDTF">2017-05-17T05:48:26Z</dcterms:modified>
</cp:coreProperties>
</file>