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4"/>
  </p:notesMasterIdLst>
  <p:sldIdLst>
    <p:sldId id="256" r:id="rId2"/>
    <p:sldId id="280" r:id="rId3"/>
  </p:sldIdLst>
  <p:sldSz cx="9144000" cy="5143500" type="screen16x9"/>
  <p:notesSz cx="6858000" cy="9144000"/>
  <p:embeddedFontLst>
    <p:embeddedFont>
      <p:font typeface="Angsana New" pitchFamily="18" charset="-34"/>
      <p:regular r:id="rId5"/>
      <p:bold r:id="rId6"/>
      <p:italic r:id="rId7"/>
      <p:boldItalic r:id="rId8"/>
    </p:embeddedFont>
    <p:embeddedFont>
      <p:font typeface="Source Sans Pro" charset="0"/>
      <p:regular r:id="rId9"/>
      <p:bold r:id="rId10"/>
      <p:italic r:id="rId11"/>
      <p:boldItalic r:id="rId12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74DDF01C-4A87-440C-B55D-3A697268F9B8}">
  <a:tblStyle styleId="{74DDF01C-4A87-440C-B55D-3A697268F9B8}" styleName="Table_0">
    <a:wholeTbl>
      <a:tcStyle>
        <a:tcBdr>
          <a:left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a:left>
          <a:right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a:right>
          <a:top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a:top>
          <a:bottom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a:bottom>
          <a:insideH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a:insideH>
          <a:insideV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a:insideV>
        </a:tcBdr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08" d="100"/>
          <a:sy n="108" d="100"/>
        </p:scale>
        <p:origin x="-264" y="36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4.fntdata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font" Target="fonts/font3.fntdata"/><Relationship Id="rId12" Type="http://schemas.openxmlformats.org/officeDocument/2006/relationships/font" Target="fonts/font8.fntdata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2.fntdata"/><Relationship Id="rId11" Type="http://schemas.openxmlformats.org/officeDocument/2006/relationships/font" Target="fonts/font7.fntdata"/><Relationship Id="rId5" Type="http://schemas.openxmlformats.org/officeDocument/2006/relationships/font" Target="fonts/font1.fntdata"/><Relationship Id="rId15" Type="http://schemas.openxmlformats.org/officeDocument/2006/relationships/theme" Target="theme/theme1.xml"/><Relationship Id="rId10" Type="http://schemas.openxmlformats.org/officeDocument/2006/relationships/font" Target="fonts/font6.fntdata"/><Relationship Id="rId4" Type="http://schemas.openxmlformats.org/officeDocument/2006/relationships/notesMaster" Target="notesMasters/notesMaster1.xml"/><Relationship Id="rId9" Type="http://schemas.openxmlformats.org/officeDocument/2006/relationships/font" Target="fonts/font5.fntdata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>
            <a:spLocks noGrp="1" noRot="1" noChangeAspect="1"/>
          </p:cNvSpPr>
          <p:nvPr>
            <p:ph type="sldImg" idx="2"/>
          </p:nvPr>
        </p:nvSpPr>
        <p:spPr>
          <a:xfrm>
            <a:off x="381175" y="685800"/>
            <a:ext cx="6096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" name="Shape 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 sz="1100"/>
            </a:lvl1pPr>
            <a:lvl2pPr lvl="1">
              <a:spcBef>
                <a:spcPts val="0"/>
              </a:spcBef>
              <a:defRPr sz="1100"/>
            </a:lvl2pPr>
            <a:lvl3pPr lvl="2">
              <a:spcBef>
                <a:spcPts val="0"/>
              </a:spcBef>
              <a:defRPr sz="1100"/>
            </a:lvl3pPr>
            <a:lvl4pPr lvl="3">
              <a:spcBef>
                <a:spcPts val="0"/>
              </a:spcBef>
              <a:defRPr sz="1100"/>
            </a:lvl4pPr>
            <a:lvl5pPr lvl="4">
              <a:spcBef>
                <a:spcPts val="0"/>
              </a:spcBef>
              <a:defRPr sz="1100"/>
            </a:lvl5pPr>
            <a:lvl6pPr lvl="5">
              <a:spcBef>
                <a:spcPts val="0"/>
              </a:spcBef>
              <a:defRPr sz="1100"/>
            </a:lvl6pPr>
            <a:lvl7pPr lvl="6">
              <a:spcBef>
                <a:spcPts val="0"/>
              </a:spcBef>
              <a:defRPr sz="1100"/>
            </a:lvl7pPr>
            <a:lvl8pPr lvl="7">
              <a:spcBef>
                <a:spcPts val="0"/>
              </a:spcBef>
              <a:defRPr sz="1100"/>
            </a:lvl8pPr>
            <a:lvl9pPr lvl="8">
              <a:spcBef>
                <a:spcPts val="0"/>
              </a:spcBef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205298779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" name="Shape 450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51" name="Shape 45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9" name="Shape 729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30" name="Shape 73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Shape 33"/>
          <p:cNvSpPr/>
          <p:nvPr/>
        </p:nvSpPr>
        <p:spPr>
          <a:xfrm>
            <a:off x="-26775" y="2008375"/>
            <a:ext cx="9210650" cy="3172625"/>
          </a:xfrm>
          <a:custGeom>
            <a:avLst/>
            <a:gdLst/>
            <a:ahLst/>
            <a:cxnLst/>
            <a:rect l="0" t="0" r="0" b="0"/>
            <a:pathLst>
              <a:path w="368426" h="126905" extrusionOk="0">
                <a:moveTo>
                  <a:pt x="309" y="263"/>
                </a:moveTo>
                <a:lnTo>
                  <a:pt x="16502" y="11294"/>
                </a:lnTo>
                <a:lnTo>
                  <a:pt x="31551" y="5122"/>
                </a:lnTo>
                <a:lnTo>
                  <a:pt x="62412" y="4991"/>
                </a:lnTo>
                <a:lnTo>
                  <a:pt x="77652" y="0"/>
                </a:lnTo>
                <a:lnTo>
                  <a:pt x="92892" y="13527"/>
                </a:lnTo>
                <a:lnTo>
                  <a:pt x="107942" y="21276"/>
                </a:lnTo>
                <a:lnTo>
                  <a:pt x="122991" y="21145"/>
                </a:lnTo>
                <a:lnTo>
                  <a:pt x="138993" y="10375"/>
                </a:lnTo>
                <a:lnTo>
                  <a:pt x="154043" y="7880"/>
                </a:lnTo>
                <a:lnTo>
                  <a:pt x="168711" y="2349"/>
                </a:lnTo>
                <a:lnTo>
                  <a:pt x="184332" y="14841"/>
                </a:lnTo>
                <a:lnTo>
                  <a:pt x="199572" y="15274"/>
                </a:lnTo>
                <a:lnTo>
                  <a:pt x="214622" y="25085"/>
                </a:lnTo>
                <a:lnTo>
                  <a:pt x="230052" y="25085"/>
                </a:lnTo>
                <a:lnTo>
                  <a:pt x="246054" y="20094"/>
                </a:lnTo>
                <a:lnTo>
                  <a:pt x="261104" y="20094"/>
                </a:lnTo>
                <a:lnTo>
                  <a:pt x="275391" y="11426"/>
                </a:lnTo>
                <a:lnTo>
                  <a:pt x="291584" y="16810"/>
                </a:lnTo>
                <a:lnTo>
                  <a:pt x="305871" y="8143"/>
                </a:lnTo>
                <a:lnTo>
                  <a:pt x="336732" y="8012"/>
                </a:lnTo>
                <a:lnTo>
                  <a:pt x="351782" y="11294"/>
                </a:lnTo>
                <a:lnTo>
                  <a:pt x="367593" y="2758"/>
                </a:lnTo>
                <a:lnTo>
                  <a:pt x="368426" y="126905"/>
                </a:lnTo>
                <a:lnTo>
                  <a:pt x="0" y="126369"/>
                </a:lnTo>
                <a:close/>
              </a:path>
            </a:pathLst>
          </a:custGeom>
          <a:solidFill>
            <a:srgbClr val="AFF000">
              <a:alpha val="81920"/>
            </a:srgbClr>
          </a:solidFill>
          <a:ln>
            <a:noFill/>
          </a:ln>
        </p:spPr>
      </p:sp>
      <p:sp>
        <p:nvSpPr>
          <p:cNvPr id="34" name="Shape 34"/>
          <p:cNvSpPr/>
          <p:nvPr/>
        </p:nvSpPr>
        <p:spPr>
          <a:xfrm>
            <a:off x="-26775" y="2139700"/>
            <a:ext cx="9210650" cy="3041300"/>
          </a:xfrm>
          <a:custGeom>
            <a:avLst/>
            <a:gdLst/>
            <a:ahLst/>
            <a:cxnLst/>
            <a:rect l="0" t="0" r="0" b="0"/>
            <a:pathLst>
              <a:path w="368426" h="121652" extrusionOk="0">
                <a:moveTo>
                  <a:pt x="309" y="5516"/>
                </a:moveTo>
                <a:lnTo>
                  <a:pt x="16692" y="11214"/>
                </a:lnTo>
                <a:lnTo>
                  <a:pt x="47172" y="11214"/>
                </a:lnTo>
                <a:lnTo>
                  <a:pt x="62412" y="6843"/>
                </a:lnTo>
                <a:lnTo>
                  <a:pt x="77652" y="16156"/>
                </a:lnTo>
                <a:lnTo>
                  <a:pt x="92892" y="16156"/>
                </a:lnTo>
                <a:lnTo>
                  <a:pt x="107370" y="11214"/>
                </a:lnTo>
                <a:lnTo>
                  <a:pt x="122610" y="8173"/>
                </a:lnTo>
                <a:lnTo>
                  <a:pt x="138612" y="8173"/>
                </a:lnTo>
                <a:lnTo>
                  <a:pt x="153852" y="10834"/>
                </a:lnTo>
                <a:lnTo>
                  <a:pt x="168711" y="7603"/>
                </a:lnTo>
                <a:lnTo>
                  <a:pt x="183951" y="12734"/>
                </a:lnTo>
                <a:lnTo>
                  <a:pt x="199572" y="20527"/>
                </a:lnTo>
                <a:lnTo>
                  <a:pt x="214050" y="15205"/>
                </a:lnTo>
                <a:lnTo>
                  <a:pt x="229671" y="15205"/>
                </a:lnTo>
                <a:lnTo>
                  <a:pt x="245292" y="5892"/>
                </a:lnTo>
                <a:lnTo>
                  <a:pt x="260532" y="11214"/>
                </a:lnTo>
                <a:lnTo>
                  <a:pt x="275772" y="11214"/>
                </a:lnTo>
                <a:lnTo>
                  <a:pt x="291012" y="6843"/>
                </a:lnTo>
                <a:lnTo>
                  <a:pt x="321492" y="6843"/>
                </a:lnTo>
                <a:lnTo>
                  <a:pt x="336732" y="15966"/>
                </a:lnTo>
                <a:lnTo>
                  <a:pt x="351210" y="12734"/>
                </a:lnTo>
                <a:lnTo>
                  <a:pt x="367593" y="0"/>
                </a:lnTo>
                <a:lnTo>
                  <a:pt x="368426" y="121652"/>
                </a:lnTo>
                <a:lnTo>
                  <a:pt x="0" y="121652"/>
                </a:lnTo>
                <a:close/>
              </a:path>
            </a:pathLst>
          </a:custGeom>
          <a:solidFill>
            <a:srgbClr val="00CEF6">
              <a:alpha val="73460"/>
            </a:srgbClr>
          </a:solidFill>
          <a:ln>
            <a:noFill/>
          </a:ln>
        </p:spPr>
      </p:sp>
      <p:sp>
        <p:nvSpPr>
          <p:cNvPr id="35" name="Shape 35"/>
          <p:cNvSpPr/>
          <p:nvPr/>
        </p:nvSpPr>
        <p:spPr>
          <a:xfrm rot="8100000">
            <a:off x="1847980" y="1814568"/>
            <a:ext cx="122612" cy="122612"/>
          </a:xfrm>
          <a:prstGeom prst="teardrop">
            <a:avLst>
              <a:gd name="adj" fmla="val 100000"/>
            </a:avLst>
          </a:prstGeom>
          <a:solidFill>
            <a:srgbClr val="AFF000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36" name="Shape 36"/>
          <p:cNvSpPr/>
          <p:nvPr/>
        </p:nvSpPr>
        <p:spPr>
          <a:xfrm rot="8100000">
            <a:off x="6038980" y="2098418"/>
            <a:ext cx="122612" cy="122612"/>
          </a:xfrm>
          <a:prstGeom prst="teardrop">
            <a:avLst>
              <a:gd name="adj" fmla="val 100000"/>
            </a:avLst>
          </a:prstGeom>
          <a:noFill/>
          <a:ln w="28575" cap="flat" cmpd="sng">
            <a:solidFill>
              <a:srgbClr val="00CEF6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37" name="Shape 37"/>
          <p:cNvSpPr/>
          <p:nvPr/>
        </p:nvSpPr>
        <p:spPr>
          <a:xfrm rot="8100000">
            <a:off x="7181980" y="2131768"/>
            <a:ext cx="122612" cy="122612"/>
          </a:xfrm>
          <a:prstGeom prst="teardrop">
            <a:avLst>
              <a:gd name="adj" fmla="val 100000"/>
            </a:avLst>
          </a:prstGeom>
          <a:solidFill>
            <a:srgbClr val="00CEF6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grpSp>
        <p:nvGrpSpPr>
          <p:cNvPr id="38" name="Shape 38"/>
          <p:cNvGrpSpPr/>
          <p:nvPr/>
        </p:nvGrpSpPr>
        <p:grpSpPr>
          <a:xfrm>
            <a:off x="-9525" y="2024075"/>
            <a:ext cx="9167825" cy="595300"/>
            <a:chOff x="-9525" y="4462475"/>
            <a:chExt cx="9167825" cy="595300"/>
          </a:xfrm>
        </p:grpSpPr>
        <p:sp>
          <p:nvSpPr>
            <p:cNvPr id="39" name="Shape 39"/>
            <p:cNvSpPr/>
            <p:nvPr/>
          </p:nvSpPr>
          <p:spPr>
            <a:xfrm>
              <a:off x="-9525" y="4581525"/>
              <a:ext cx="4205300" cy="476250"/>
            </a:xfrm>
            <a:custGeom>
              <a:avLst/>
              <a:gdLst/>
              <a:ahLst/>
              <a:cxnLst/>
              <a:rect l="0" t="0" r="0" b="0"/>
              <a:pathLst>
                <a:path w="168212" h="19050" extrusionOk="0">
                  <a:moveTo>
                    <a:pt x="0" y="1715"/>
                  </a:moveTo>
                  <a:lnTo>
                    <a:pt x="15812" y="16574"/>
                  </a:lnTo>
                  <a:lnTo>
                    <a:pt x="31052" y="16574"/>
                  </a:lnTo>
                  <a:lnTo>
                    <a:pt x="46292" y="14097"/>
                  </a:lnTo>
                  <a:lnTo>
                    <a:pt x="61532" y="19050"/>
                  </a:lnTo>
                  <a:lnTo>
                    <a:pt x="76581" y="11240"/>
                  </a:lnTo>
                  <a:lnTo>
                    <a:pt x="92012" y="11240"/>
                  </a:lnTo>
                  <a:lnTo>
                    <a:pt x="106871" y="0"/>
                  </a:lnTo>
                  <a:lnTo>
                    <a:pt x="122111" y="2667"/>
                  </a:lnTo>
                  <a:lnTo>
                    <a:pt x="137541" y="2667"/>
                  </a:lnTo>
                  <a:lnTo>
                    <a:pt x="152972" y="16002"/>
                  </a:lnTo>
                  <a:lnTo>
                    <a:pt x="168212" y="16002"/>
                  </a:lnTo>
                </a:path>
              </a:pathLst>
            </a:custGeom>
            <a:noFill/>
            <a:ln w="9525" cap="flat" cmpd="sng">
              <a:solidFill>
                <a:srgbClr val="3C78D8"/>
              </a:solidFill>
              <a:prstDash val="solid"/>
              <a:round/>
              <a:headEnd type="none" w="lg" len="lg"/>
              <a:tailEnd type="none" w="lg" len="lg"/>
            </a:ln>
          </p:spPr>
        </p:sp>
        <p:sp>
          <p:nvSpPr>
            <p:cNvPr id="40" name="Shape 40"/>
            <p:cNvSpPr/>
            <p:nvPr/>
          </p:nvSpPr>
          <p:spPr>
            <a:xfrm>
              <a:off x="4195775" y="4462475"/>
              <a:ext cx="3424225" cy="590550"/>
            </a:xfrm>
            <a:custGeom>
              <a:avLst/>
              <a:gdLst/>
              <a:ahLst/>
              <a:cxnLst/>
              <a:rect l="0" t="0" r="0" b="0"/>
              <a:pathLst>
                <a:path w="136969" h="23622" extrusionOk="0">
                  <a:moveTo>
                    <a:pt x="0" y="20955"/>
                  </a:moveTo>
                  <a:lnTo>
                    <a:pt x="15049" y="9144"/>
                  </a:lnTo>
                  <a:lnTo>
                    <a:pt x="30480" y="4381"/>
                  </a:lnTo>
                  <a:lnTo>
                    <a:pt x="45720" y="13716"/>
                  </a:lnTo>
                  <a:lnTo>
                    <a:pt x="60769" y="13716"/>
                  </a:lnTo>
                  <a:lnTo>
                    <a:pt x="76009" y="16573"/>
                  </a:lnTo>
                  <a:lnTo>
                    <a:pt x="91249" y="11811"/>
                  </a:lnTo>
                  <a:lnTo>
                    <a:pt x="106680" y="23622"/>
                  </a:lnTo>
                  <a:lnTo>
                    <a:pt x="122110" y="23622"/>
                  </a:lnTo>
                  <a:lnTo>
                    <a:pt x="136969" y="0"/>
                  </a:lnTo>
                </a:path>
              </a:pathLst>
            </a:custGeom>
            <a:noFill/>
            <a:ln w="9525" cap="flat" cmpd="sng">
              <a:solidFill>
                <a:srgbClr val="3C78D8"/>
              </a:solidFill>
              <a:prstDash val="solid"/>
              <a:round/>
              <a:headEnd type="none" w="lg" len="lg"/>
              <a:tailEnd type="none" w="lg" len="lg"/>
            </a:ln>
          </p:spPr>
        </p:sp>
        <p:sp>
          <p:nvSpPr>
            <p:cNvPr id="41" name="Shape 41"/>
            <p:cNvSpPr/>
            <p:nvPr/>
          </p:nvSpPr>
          <p:spPr>
            <a:xfrm>
              <a:off x="7624775" y="4472000"/>
              <a:ext cx="1533525" cy="414325"/>
            </a:xfrm>
            <a:custGeom>
              <a:avLst/>
              <a:gdLst/>
              <a:ahLst/>
              <a:cxnLst/>
              <a:rect l="0" t="0" r="0" b="0"/>
              <a:pathLst>
                <a:path w="61341" h="16573" extrusionOk="0">
                  <a:moveTo>
                    <a:pt x="0" y="0"/>
                  </a:moveTo>
                  <a:lnTo>
                    <a:pt x="15049" y="4762"/>
                  </a:lnTo>
                  <a:lnTo>
                    <a:pt x="30670" y="4762"/>
                  </a:lnTo>
                  <a:lnTo>
                    <a:pt x="45910" y="4762"/>
                  </a:lnTo>
                  <a:lnTo>
                    <a:pt x="61341" y="16573"/>
                  </a:lnTo>
                </a:path>
              </a:pathLst>
            </a:custGeom>
            <a:noFill/>
            <a:ln w="9525" cap="flat" cmpd="sng">
              <a:solidFill>
                <a:srgbClr val="3C78D8"/>
              </a:solidFill>
              <a:prstDash val="solid"/>
              <a:round/>
              <a:headEnd type="none" w="lg" len="lg"/>
              <a:tailEnd type="none" w="lg" len="lg"/>
            </a:ln>
          </p:spPr>
        </p:sp>
      </p:grpSp>
      <p:grpSp>
        <p:nvGrpSpPr>
          <p:cNvPr id="42" name="Shape 42"/>
          <p:cNvGrpSpPr/>
          <p:nvPr/>
        </p:nvGrpSpPr>
        <p:grpSpPr>
          <a:xfrm>
            <a:off x="-42837" y="2005087"/>
            <a:ext cx="9229574" cy="642787"/>
            <a:chOff x="-42837" y="4443487"/>
            <a:chExt cx="9229574" cy="642787"/>
          </a:xfrm>
        </p:grpSpPr>
        <p:sp>
          <p:nvSpPr>
            <p:cNvPr id="43" name="Shape 43"/>
            <p:cNvSpPr/>
            <p:nvPr/>
          </p:nvSpPr>
          <p:spPr>
            <a:xfrm>
              <a:off x="1114450" y="4900687"/>
              <a:ext cx="56999" cy="56999"/>
            </a:xfrm>
            <a:prstGeom prst="ellipse">
              <a:avLst/>
            </a:prstGeom>
            <a:solidFill>
              <a:srgbClr val="3C78D8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44" name="Shape 44"/>
            <p:cNvSpPr/>
            <p:nvPr/>
          </p:nvSpPr>
          <p:spPr>
            <a:xfrm>
              <a:off x="1495450" y="5029275"/>
              <a:ext cx="56999" cy="56999"/>
            </a:xfrm>
            <a:prstGeom prst="ellipse">
              <a:avLst/>
            </a:prstGeom>
            <a:solidFill>
              <a:srgbClr val="3C78D8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45" name="Shape 45"/>
            <p:cNvSpPr/>
            <p:nvPr/>
          </p:nvSpPr>
          <p:spPr>
            <a:xfrm>
              <a:off x="733450" y="4972125"/>
              <a:ext cx="56999" cy="56999"/>
            </a:xfrm>
            <a:prstGeom prst="ellipse">
              <a:avLst/>
            </a:prstGeom>
            <a:solidFill>
              <a:srgbClr val="3C78D8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46" name="Shape 46"/>
            <p:cNvSpPr/>
            <p:nvPr/>
          </p:nvSpPr>
          <p:spPr>
            <a:xfrm>
              <a:off x="352450" y="4962600"/>
              <a:ext cx="56999" cy="56999"/>
            </a:xfrm>
            <a:prstGeom prst="ellipse">
              <a:avLst/>
            </a:prstGeom>
            <a:solidFill>
              <a:srgbClr val="3C78D8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47" name="Shape 47"/>
            <p:cNvSpPr/>
            <p:nvPr/>
          </p:nvSpPr>
          <p:spPr>
            <a:xfrm>
              <a:off x="-42837" y="4605412"/>
              <a:ext cx="56999" cy="56999"/>
            </a:xfrm>
            <a:prstGeom prst="ellipse">
              <a:avLst/>
            </a:prstGeom>
            <a:solidFill>
              <a:srgbClr val="3C78D8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48" name="Shape 48"/>
            <p:cNvSpPr/>
            <p:nvPr/>
          </p:nvSpPr>
          <p:spPr>
            <a:xfrm>
              <a:off x="1876450" y="4834012"/>
              <a:ext cx="56999" cy="56999"/>
            </a:xfrm>
            <a:prstGeom prst="ellipse">
              <a:avLst/>
            </a:prstGeom>
            <a:solidFill>
              <a:srgbClr val="3C78D8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49" name="Shape 49"/>
            <p:cNvSpPr/>
            <p:nvPr/>
          </p:nvSpPr>
          <p:spPr>
            <a:xfrm>
              <a:off x="2257450" y="4829250"/>
              <a:ext cx="56999" cy="56999"/>
            </a:xfrm>
            <a:prstGeom prst="ellipse">
              <a:avLst/>
            </a:prstGeom>
            <a:solidFill>
              <a:srgbClr val="3C78D8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50" name="Shape 50"/>
            <p:cNvSpPr/>
            <p:nvPr/>
          </p:nvSpPr>
          <p:spPr>
            <a:xfrm>
              <a:off x="2638450" y="4548262"/>
              <a:ext cx="56999" cy="56999"/>
            </a:xfrm>
            <a:prstGeom prst="ellipse">
              <a:avLst/>
            </a:prstGeom>
            <a:solidFill>
              <a:srgbClr val="3C78D8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51" name="Shape 51"/>
            <p:cNvSpPr/>
            <p:nvPr/>
          </p:nvSpPr>
          <p:spPr>
            <a:xfrm>
              <a:off x="3019450" y="4614937"/>
              <a:ext cx="56999" cy="56999"/>
            </a:xfrm>
            <a:prstGeom prst="ellipse">
              <a:avLst/>
            </a:prstGeom>
            <a:solidFill>
              <a:srgbClr val="3C78D8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52" name="Shape 52"/>
            <p:cNvSpPr/>
            <p:nvPr/>
          </p:nvSpPr>
          <p:spPr>
            <a:xfrm>
              <a:off x="3400450" y="4614937"/>
              <a:ext cx="56999" cy="56999"/>
            </a:xfrm>
            <a:prstGeom prst="ellipse">
              <a:avLst/>
            </a:prstGeom>
            <a:solidFill>
              <a:srgbClr val="3C78D8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53" name="Shape 53"/>
            <p:cNvSpPr/>
            <p:nvPr/>
          </p:nvSpPr>
          <p:spPr>
            <a:xfrm>
              <a:off x="3781450" y="4948312"/>
              <a:ext cx="56999" cy="56999"/>
            </a:xfrm>
            <a:prstGeom prst="ellipse">
              <a:avLst/>
            </a:prstGeom>
            <a:solidFill>
              <a:srgbClr val="3C78D8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54" name="Shape 54"/>
            <p:cNvSpPr/>
            <p:nvPr/>
          </p:nvSpPr>
          <p:spPr>
            <a:xfrm>
              <a:off x="4162450" y="4948312"/>
              <a:ext cx="56999" cy="56999"/>
            </a:xfrm>
            <a:prstGeom prst="ellipse">
              <a:avLst/>
            </a:prstGeom>
            <a:solidFill>
              <a:srgbClr val="3C78D8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55" name="Shape 55"/>
            <p:cNvSpPr/>
            <p:nvPr/>
          </p:nvSpPr>
          <p:spPr>
            <a:xfrm>
              <a:off x="4543450" y="4667325"/>
              <a:ext cx="56999" cy="56999"/>
            </a:xfrm>
            <a:prstGeom prst="ellipse">
              <a:avLst/>
            </a:prstGeom>
            <a:solidFill>
              <a:srgbClr val="3C78D8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56" name="Shape 56"/>
            <p:cNvSpPr/>
            <p:nvPr/>
          </p:nvSpPr>
          <p:spPr>
            <a:xfrm>
              <a:off x="4924450" y="4543500"/>
              <a:ext cx="56999" cy="56999"/>
            </a:xfrm>
            <a:prstGeom prst="ellipse">
              <a:avLst/>
            </a:prstGeom>
            <a:solidFill>
              <a:srgbClr val="3C78D8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57" name="Shape 57"/>
            <p:cNvSpPr/>
            <p:nvPr/>
          </p:nvSpPr>
          <p:spPr>
            <a:xfrm>
              <a:off x="5305450" y="4772100"/>
              <a:ext cx="56999" cy="56999"/>
            </a:xfrm>
            <a:prstGeom prst="ellipse">
              <a:avLst/>
            </a:prstGeom>
            <a:solidFill>
              <a:srgbClr val="3C78D8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58" name="Shape 58"/>
            <p:cNvSpPr/>
            <p:nvPr/>
          </p:nvSpPr>
          <p:spPr>
            <a:xfrm>
              <a:off x="5686450" y="4772100"/>
              <a:ext cx="56999" cy="56999"/>
            </a:xfrm>
            <a:prstGeom prst="ellipse">
              <a:avLst/>
            </a:prstGeom>
            <a:solidFill>
              <a:srgbClr val="3C78D8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59" name="Shape 59"/>
            <p:cNvSpPr/>
            <p:nvPr/>
          </p:nvSpPr>
          <p:spPr>
            <a:xfrm>
              <a:off x="6067450" y="4848300"/>
              <a:ext cx="56999" cy="56999"/>
            </a:xfrm>
            <a:prstGeom prst="ellipse">
              <a:avLst/>
            </a:prstGeom>
            <a:solidFill>
              <a:srgbClr val="3C78D8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60" name="Shape 60"/>
            <p:cNvSpPr/>
            <p:nvPr/>
          </p:nvSpPr>
          <p:spPr>
            <a:xfrm>
              <a:off x="6448450" y="4729237"/>
              <a:ext cx="56999" cy="56999"/>
            </a:xfrm>
            <a:prstGeom prst="ellipse">
              <a:avLst/>
            </a:prstGeom>
            <a:solidFill>
              <a:srgbClr val="3C78D8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61" name="Shape 61"/>
            <p:cNvSpPr/>
            <p:nvPr/>
          </p:nvSpPr>
          <p:spPr>
            <a:xfrm>
              <a:off x="6829450" y="5024512"/>
              <a:ext cx="56999" cy="56999"/>
            </a:xfrm>
            <a:prstGeom prst="ellipse">
              <a:avLst/>
            </a:prstGeom>
            <a:solidFill>
              <a:srgbClr val="3C78D8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62" name="Shape 62"/>
            <p:cNvSpPr/>
            <p:nvPr/>
          </p:nvSpPr>
          <p:spPr>
            <a:xfrm>
              <a:off x="7210450" y="5024512"/>
              <a:ext cx="56999" cy="56999"/>
            </a:xfrm>
            <a:prstGeom prst="ellipse">
              <a:avLst/>
            </a:prstGeom>
            <a:solidFill>
              <a:srgbClr val="3C78D8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63" name="Shape 63"/>
            <p:cNvSpPr/>
            <p:nvPr/>
          </p:nvSpPr>
          <p:spPr>
            <a:xfrm>
              <a:off x="7591450" y="4443487"/>
              <a:ext cx="56999" cy="56999"/>
            </a:xfrm>
            <a:prstGeom prst="ellipse">
              <a:avLst/>
            </a:prstGeom>
            <a:solidFill>
              <a:srgbClr val="3C78D8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64" name="Shape 64"/>
            <p:cNvSpPr/>
            <p:nvPr/>
          </p:nvSpPr>
          <p:spPr>
            <a:xfrm>
              <a:off x="7972450" y="4557787"/>
              <a:ext cx="56999" cy="56999"/>
            </a:xfrm>
            <a:prstGeom prst="ellipse">
              <a:avLst/>
            </a:prstGeom>
            <a:solidFill>
              <a:srgbClr val="3C78D8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65" name="Shape 65"/>
            <p:cNvSpPr/>
            <p:nvPr/>
          </p:nvSpPr>
          <p:spPr>
            <a:xfrm>
              <a:off x="8353450" y="4557787"/>
              <a:ext cx="56999" cy="56999"/>
            </a:xfrm>
            <a:prstGeom prst="ellipse">
              <a:avLst/>
            </a:prstGeom>
            <a:solidFill>
              <a:srgbClr val="3C78D8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66" name="Shape 66"/>
            <p:cNvSpPr/>
            <p:nvPr/>
          </p:nvSpPr>
          <p:spPr>
            <a:xfrm>
              <a:off x="8734450" y="4557787"/>
              <a:ext cx="56999" cy="56999"/>
            </a:xfrm>
            <a:prstGeom prst="ellipse">
              <a:avLst/>
            </a:prstGeom>
            <a:solidFill>
              <a:srgbClr val="3C78D8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67" name="Shape 67"/>
            <p:cNvSpPr/>
            <p:nvPr/>
          </p:nvSpPr>
          <p:spPr>
            <a:xfrm>
              <a:off x="9129737" y="4867350"/>
              <a:ext cx="56999" cy="56999"/>
            </a:xfrm>
            <a:prstGeom prst="ellipse">
              <a:avLst/>
            </a:prstGeom>
            <a:solidFill>
              <a:srgbClr val="3C78D8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  <p:sp>
        <p:nvSpPr>
          <p:cNvPr id="68" name="Shape 68"/>
          <p:cNvSpPr/>
          <p:nvPr/>
        </p:nvSpPr>
        <p:spPr>
          <a:xfrm>
            <a:off x="2990700" y="2147800"/>
            <a:ext cx="114599" cy="114599"/>
          </a:xfrm>
          <a:prstGeom prst="ellipse">
            <a:avLst/>
          </a:prstGeom>
          <a:noFill/>
          <a:ln w="9525" cap="flat" cmpd="sng">
            <a:solidFill>
              <a:srgbClr val="3C78D8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69" name="Shape 69"/>
          <p:cNvSpPr/>
          <p:nvPr/>
        </p:nvSpPr>
        <p:spPr>
          <a:xfrm>
            <a:off x="1085700" y="2433550"/>
            <a:ext cx="114599" cy="114599"/>
          </a:xfrm>
          <a:prstGeom prst="ellipse">
            <a:avLst/>
          </a:prstGeom>
          <a:noFill/>
          <a:ln w="9525" cap="flat" cmpd="sng">
            <a:solidFill>
              <a:srgbClr val="3C78D8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70" name="Shape 70"/>
          <p:cNvSpPr/>
          <p:nvPr/>
        </p:nvSpPr>
        <p:spPr>
          <a:xfrm>
            <a:off x="4895700" y="2077631"/>
            <a:ext cx="114599" cy="114599"/>
          </a:xfrm>
          <a:prstGeom prst="ellipse">
            <a:avLst/>
          </a:prstGeom>
          <a:noFill/>
          <a:ln w="9525" cap="flat" cmpd="sng">
            <a:solidFill>
              <a:srgbClr val="3C78D8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71" name="Shape 71"/>
          <p:cNvSpPr/>
          <p:nvPr/>
        </p:nvSpPr>
        <p:spPr>
          <a:xfrm rot="8100000">
            <a:off x="8699949" y="1890768"/>
            <a:ext cx="122612" cy="122612"/>
          </a:xfrm>
          <a:prstGeom prst="teardrop">
            <a:avLst>
              <a:gd name="adj" fmla="val 100000"/>
            </a:avLst>
          </a:prstGeom>
          <a:noFill/>
          <a:ln w="28575" cap="flat" cmpd="sng">
            <a:solidFill>
              <a:srgbClr val="AFF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72" name="Shape 72"/>
          <p:cNvSpPr txBox="1">
            <a:spLocks noGrp="1"/>
          </p:cNvSpPr>
          <p:nvPr>
            <p:ph type="ctrTitle"/>
          </p:nvPr>
        </p:nvSpPr>
        <p:spPr>
          <a:xfrm>
            <a:off x="2847975" y="3363425"/>
            <a:ext cx="5610300" cy="1159799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 lvl="0" algn="r">
              <a:spcBef>
                <a:spcPts val="0"/>
              </a:spcBef>
              <a:buClr>
                <a:srgbClr val="FFFFFF"/>
              </a:buClr>
              <a:buSzPct val="100000"/>
              <a:defRPr sz="4800">
                <a:solidFill>
                  <a:srgbClr val="FFFFFF"/>
                </a:solidFill>
              </a:defRPr>
            </a:lvl1pPr>
            <a:lvl2pPr lvl="1" algn="r">
              <a:spcBef>
                <a:spcPts val="0"/>
              </a:spcBef>
              <a:buClr>
                <a:srgbClr val="FFFFFF"/>
              </a:buClr>
              <a:buSzPct val="100000"/>
              <a:defRPr sz="4800">
                <a:solidFill>
                  <a:srgbClr val="FFFFFF"/>
                </a:solidFill>
              </a:defRPr>
            </a:lvl2pPr>
            <a:lvl3pPr lvl="2" algn="r">
              <a:spcBef>
                <a:spcPts val="0"/>
              </a:spcBef>
              <a:buClr>
                <a:srgbClr val="FFFFFF"/>
              </a:buClr>
              <a:buSzPct val="100000"/>
              <a:defRPr sz="4800">
                <a:solidFill>
                  <a:srgbClr val="FFFFFF"/>
                </a:solidFill>
              </a:defRPr>
            </a:lvl3pPr>
            <a:lvl4pPr lvl="3" algn="r">
              <a:spcBef>
                <a:spcPts val="0"/>
              </a:spcBef>
              <a:buClr>
                <a:srgbClr val="FFFFFF"/>
              </a:buClr>
              <a:buSzPct val="100000"/>
              <a:defRPr sz="4800">
                <a:solidFill>
                  <a:srgbClr val="FFFFFF"/>
                </a:solidFill>
              </a:defRPr>
            </a:lvl4pPr>
            <a:lvl5pPr lvl="4" algn="r">
              <a:spcBef>
                <a:spcPts val="0"/>
              </a:spcBef>
              <a:buClr>
                <a:srgbClr val="FFFFFF"/>
              </a:buClr>
              <a:buSzPct val="100000"/>
              <a:defRPr sz="4800">
                <a:solidFill>
                  <a:srgbClr val="FFFFFF"/>
                </a:solidFill>
              </a:defRPr>
            </a:lvl5pPr>
            <a:lvl6pPr lvl="5" algn="r">
              <a:spcBef>
                <a:spcPts val="0"/>
              </a:spcBef>
              <a:buClr>
                <a:srgbClr val="FFFFFF"/>
              </a:buClr>
              <a:buSzPct val="100000"/>
              <a:defRPr sz="4800">
                <a:solidFill>
                  <a:srgbClr val="FFFFFF"/>
                </a:solidFill>
              </a:defRPr>
            </a:lvl6pPr>
            <a:lvl7pPr lvl="6" algn="r">
              <a:spcBef>
                <a:spcPts val="0"/>
              </a:spcBef>
              <a:buClr>
                <a:srgbClr val="FFFFFF"/>
              </a:buClr>
              <a:buSzPct val="100000"/>
              <a:defRPr sz="4800">
                <a:solidFill>
                  <a:srgbClr val="FFFFFF"/>
                </a:solidFill>
              </a:defRPr>
            </a:lvl7pPr>
            <a:lvl8pPr lvl="7" algn="r">
              <a:spcBef>
                <a:spcPts val="0"/>
              </a:spcBef>
              <a:buClr>
                <a:srgbClr val="FFFFFF"/>
              </a:buClr>
              <a:buSzPct val="100000"/>
              <a:defRPr sz="4800">
                <a:solidFill>
                  <a:srgbClr val="FFFFFF"/>
                </a:solidFill>
              </a:defRPr>
            </a:lvl8pPr>
            <a:lvl9pPr lvl="8" algn="r">
              <a:spcBef>
                <a:spcPts val="0"/>
              </a:spcBef>
              <a:buClr>
                <a:srgbClr val="FFFFFF"/>
              </a:buClr>
              <a:buSzPct val="100000"/>
              <a:defRPr sz="4800">
                <a:solidFill>
                  <a:srgbClr val="FFFFFF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3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9" name="Shape 369"/>
          <p:cNvSpPr/>
          <p:nvPr/>
        </p:nvSpPr>
        <p:spPr>
          <a:xfrm>
            <a:off x="-28575" y="4446775"/>
            <a:ext cx="9191625" cy="712477"/>
          </a:xfrm>
          <a:custGeom>
            <a:avLst/>
            <a:gdLst/>
            <a:ahLst/>
            <a:cxnLst/>
            <a:rect l="0" t="0" r="0" b="0"/>
            <a:pathLst>
              <a:path w="367665" h="41339" extrusionOk="0">
                <a:moveTo>
                  <a:pt x="381" y="381"/>
                </a:moveTo>
                <a:lnTo>
                  <a:pt x="16574" y="16383"/>
                </a:lnTo>
                <a:lnTo>
                  <a:pt x="31623" y="7430"/>
                </a:lnTo>
                <a:lnTo>
                  <a:pt x="62484" y="7239"/>
                </a:lnTo>
                <a:lnTo>
                  <a:pt x="77724" y="0"/>
                </a:lnTo>
                <a:lnTo>
                  <a:pt x="92964" y="19622"/>
                </a:lnTo>
                <a:lnTo>
                  <a:pt x="108014" y="30861"/>
                </a:lnTo>
                <a:lnTo>
                  <a:pt x="123063" y="30671"/>
                </a:lnTo>
                <a:lnTo>
                  <a:pt x="139065" y="15050"/>
                </a:lnTo>
                <a:lnTo>
                  <a:pt x="154115" y="11430"/>
                </a:lnTo>
                <a:lnTo>
                  <a:pt x="168783" y="3408"/>
                </a:lnTo>
                <a:lnTo>
                  <a:pt x="184404" y="21527"/>
                </a:lnTo>
                <a:lnTo>
                  <a:pt x="199644" y="22155"/>
                </a:lnTo>
                <a:lnTo>
                  <a:pt x="214694" y="36386"/>
                </a:lnTo>
                <a:lnTo>
                  <a:pt x="230124" y="36386"/>
                </a:lnTo>
                <a:lnTo>
                  <a:pt x="246126" y="29147"/>
                </a:lnTo>
                <a:lnTo>
                  <a:pt x="261176" y="29147"/>
                </a:lnTo>
                <a:lnTo>
                  <a:pt x="275463" y="16574"/>
                </a:lnTo>
                <a:lnTo>
                  <a:pt x="291656" y="24384"/>
                </a:lnTo>
                <a:lnTo>
                  <a:pt x="305943" y="11811"/>
                </a:lnTo>
                <a:lnTo>
                  <a:pt x="336804" y="11621"/>
                </a:lnTo>
                <a:lnTo>
                  <a:pt x="351854" y="16383"/>
                </a:lnTo>
                <a:lnTo>
                  <a:pt x="367665" y="4001"/>
                </a:lnTo>
                <a:lnTo>
                  <a:pt x="367284" y="41339"/>
                </a:lnTo>
                <a:lnTo>
                  <a:pt x="0" y="41339"/>
                </a:lnTo>
                <a:close/>
              </a:path>
            </a:pathLst>
          </a:custGeom>
          <a:solidFill>
            <a:srgbClr val="AFF000">
              <a:alpha val="81920"/>
            </a:srgbClr>
          </a:solidFill>
          <a:ln>
            <a:noFill/>
          </a:ln>
        </p:spPr>
      </p:sp>
      <p:sp>
        <p:nvSpPr>
          <p:cNvPr id="370" name="Shape 370"/>
          <p:cNvSpPr/>
          <p:nvPr/>
        </p:nvSpPr>
        <p:spPr>
          <a:xfrm>
            <a:off x="-28575" y="4578111"/>
            <a:ext cx="9191625" cy="584438"/>
          </a:xfrm>
          <a:custGeom>
            <a:avLst/>
            <a:gdLst/>
            <a:ahLst/>
            <a:cxnLst/>
            <a:rect l="0" t="0" r="0" b="0"/>
            <a:pathLst>
              <a:path w="367665" h="33910" extrusionOk="0">
                <a:moveTo>
                  <a:pt x="381" y="8001"/>
                </a:moveTo>
                <a:lnTo>
                  <a:pt x="16764" y="16266"/>
                </a:lnTo>
                <a:lnTo>
                  <a:pt x="47244" y="16266"/>
                </a:lnTo>
                <a:lnTo>
                  <a:pt x="62484" y="9925"/>
                </a:lnTo>
                <a:lnTo>
                  <a:pt x="77724" y="23434"/>
                </a:lnTo>
                <a:lnTo>
                  <a:pt x="92964" y="23434"/>
                </a:lnTo>
                <a:lnTo>
                  <a:pt x="107442" y="16266"/>
                </a:lnTo>
                <a:lnTo>
                  <a:pt x="122682" y="11855"/>
                </a:lnTo>
                <a:lnTo>
                  <a:pt x="138684" y="11855"/>
                </a:lnTo>
                <a:lnTo>
                  <a:pt x="153924" y="15714"/>
                </a:lnTo>
                <a:lnTo>
                  <a:pt x="168783" y="11028"/>
                </a:lnTo>
                <a:lnTo>
                  <a:pt x="184023" y="18471"/>
                </a:lnTo>
                <a:lnTo>
                  <a:pt x="199644" y="29775"/>
                </a:lnTo>
                <a:lnTo>
                  <a:pt x="214122" y="22055"/>
                </a:lnTo>
                <a:lnTo>
                  <a:pt x="229743" y="22055"/>
                </a:lnTo>
                <a:lnTo>
                  <a:pt x="245364" y="8546"/>
                </a:lnTo>
                <a:lnTo>
                  <a:pt x="260604" y="16266"/>
                </a:lnTo>
                <a:lnTo>
                  <a:pt x="275844" y="16266"/>
                </a:lnTo>
                <a:lnTo>
                  <a:pt x="291084" y="9925"/>
                </a:lnTo>
                <a:lnTo>
                  <a:pt x="321564" y="9925"/>
                </a:lnTo>
                <a:lnTo>
                  <a:pt x="336804" y="23158"/>
                </a:lnTo>
                <a:lnTo>
                  <a:pt x="351282" y="18471"/>
                </a:lnTo>
                <a:lnTo>
                  <a:pt x="367665" y="0"/>
                </a:lnTo>
                <a:lnTo>
                  <a:pt x="367665" y="33910"/>
                </a:lnTo>
                <a:lnTo>
                  <a:pt x="0" y="33910"/>
                </a:lnTo>
                <a:close/>
              </a:path>
            </a:pathLst>
          </a:custGeom>
          <a:solidFill>
            <a:srgbClr val="00CEF6">
              <a:alpha val="73460"/>
            </a:srgbClr>
          </a:solidFill>
          <a:ln>
            <a:noFill/>
          </a:ln>
        </p:spPr>
      </p:sp>
      <p:sp>
        <p:nvSpPr>
          <p:cNvPr id="371" name="Shape 371"/>
          <p:cNvSpPr/>
          <p:nvPr/>
        </p:nvSpPr>
        <p:spPr>
          <a:xfrm rot="8100000">
            <a:off x="1847980" y="4252968"/>
            <a:ext cx="122612" cy="122612"/>
          </a:xfrm>
          <a:prstGeom prst="teardrop">
            <a:avLst>
              <a:gd name="adj" fmla="val 100000"/>
            </a:avLst>
          </a:prstGeom>
          <a:solidFill>
            <a:srgbClr val="AFF000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372" name="Shape 372"/>
          <p:cNvSpPr/>
          <p:nvPr/>
        </p:nvSpPr>
        <p:spPr>
          <a:xfrm rot="8100000">
            <a:off x="6038980" y="4536818"/>
            <a:ext cx="122612" cy="122612"/>
          </a:xfrm>
          <a:prstGeom prst="teardrop">
            <a:avLst>
              <a:gd name="adj" fmla="val 100000"/>
            </a:avLst>
          </a:prstGeom>
          <a:noFill/>
          <a:ln w="28575" cap="flat" cmpd="sng">
            <a:solidFill>
              <a:srgbClr val="00CEF6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373" name="Shape 373"/>
          <p:cNvSpPr/>
          <p:nvPr/>
        </p:nvSpPr>
        <p:spPr>
          <a:xfrm rot="8100000">
            <a:off x="7181980" y="4570168"/>
            <a:ext cx="122612" cy="122612"/>
          </a:xfrm>
          <a:prstGeom prst="teardrop">
            <a:avLst>
              <a:gd name="adj" fmla="val 100000"/>
            </a:avLst>
          </a:prstGeom>
          <a:solidFill>
            <a:srgbClr val="00CEF6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grpSp>
        <p:nvGrpSpPr>
          <p:cNvPr id="374" name="Shape 374"/>
          <p:cNvGrpSpPr/>
          <p:nvPr/>
        </p:nvGrpSpPr>
        <p:grpSpPr>
          <a:xfrm>
            <a:off x="-9525" y="4462475"/>
            <a:ext cx="9167825" cy="595300"/>
            <a:chOff x="-9525" y="4462475"/>
            <a:chExt cx="9167825" cy="595300"/>
          </a:xfrm>
        </p:grpSpPr>
        <p:sp>
          <p:nvSpPr>
            <p:cNvPr id="375" name="Shape 375"/>
            <p:cNvSpPr/>
            <p:nvPr/>
          </p:nvSpPr>
          <p:spPr>
            <a:xfrm>
              <a:off x="-9525" y="4581525"/>
              <a:ext cx="4205300" cy="476250"/>
            </a:xfrm>
            <a:custGeom>
              <a:avLst/>
              <a:gdLst/>
              <a:ahLst/>
              <a:cxnLst/>
              <a:rect l="0" t="0" r="0" b="0"/>
              <a:pathLst>
                <a:path w="168212" h="19050" extrusionOk="0">
                  <a:moveTo>
                    <a:pt x="0" y="1715"/>
                  </a:moveTo>
                  <a:lnTo>
                    <a:pt x="15812" y="16574"/>
                  </a:lnTo>
                  <a:lnTo>
                    <a:pt x="31052" y="16574"/>
                  </a:lnTo>
                  <a:lnTo>
                    <a:pt x="46292" y="14097"/>
                  </a:lnTo>
                  <a:lnTo>
                    <a:pt x="61532" y="19050"/>
                  </a:lnTo>
                  <a:lnTo>
                    <a:pt x="76581" y="11240"/>
                  </a:lnTo>
                  <a:lnTo>
                    <a:pt x="92012" y="11240"/>
                  </a:lnTo>
                  <a:lnTo>
                    <a:pt x="106871" y="0"/>
                  </a:lnTo>
                  <a:lnTo>
                    <a:pt x="122111" y="2667"/>
                  </a:lnTo>
                  <a:lnTo>
                    <a:pt x="137541" y="2667"/>
                  </a:lnTo>
                  <a:lnTo>
                    <a:pt x="152972" y="16002"/>
                  </a:lnTo>
                  <a:lnTo>
                    <a:pt x="168212" y="16002"/>
                  </a:lnTo>
                </a:path>
              </a:pathLst>
            </a:custGeom>
            <a:noFill/>
            <a:ln w="9525" cap="flat" cmpd="sng">
              <a:solidFill>
                <a:srgbClr val="3C78D8"/>
              </a:solidFill>
              <a:prstDash val="solid"/>
              <a:round/>
              <a:headEnd type="none" w="lg" len="lg"/>
              <a:tailEnd type="none" w="lg" len="lg"/>
            </a:ln>
          </p:spPr>
        </p:sp>
        <p:sp>
          <p:nvSpPr>
            <p:cNvPr id="376" name="Shape 376"/>
            <p:cNvSpPr/>
            <p:nvPr/>
          </p:nvSpPr>
          <p:spPr>
            <a:xfrm>
              <a:off x="4195775" y="4462475"/>
              <a:ext cx="3424225" cy="590550"/>
            </a:xfrm>
            <a:custGeom>
              <a:avLst/>
              <a:gdLst/>
              <a:ahLst/>
              <a:cxnLst/>
              <a:rect l="0" t="0" r="0" b="0"/>
              <a:pathLst>
                <a:path w="136969" h="23622" extrusionOk="0">
                  <a:moveTo>
                    <a:pt x="0" y="20955"/>
                  </a:moveTo>
                  <a:lnTo>
                    <a:pt x="15049" y="9144"/>
                  </a:lnTo>
                  <a:lnTo>
                    <a:pt x="30480" y="4381"/>
                  </a:lnTo>
                  <a:lnTo>
                    <a:pt x="45720" y="13716"/>
                  </a:lnTo>
                  <a:lnTo>
                    <a:pt x="60769" y="13716"/>
                  </a:lnTo>
                  <a:lnTo>
                    <a:pt x="76009" y="16573"/>
                  </a:lnTo>
                  <a:lnTo>
                    <a:pt x="91249" y="11811"/>
                  </a:lnTo>
                  <a:lnTo>
                    <a:pt x="106680" y="23622"/>
                  </a:lnTo>
                  <a:lnTo>
                    <a:pt x="122110" y="23622"/>
                  </a:lnTo>
                  <a:lnTo>
                    <a:pt x="136969" y="0"/>
                  </a:lnTo>
                </a:path>
              </a:pathLst>
            </a:custGeom>
            <a:noFill/>
            <a:ln w="9525" cap="flat" cmpd="sng">
              <a:solidFill>
                <a:srgbClr val="3C78D8"/>
              </a:solidFill>
              <a:prstDash val="solid"/>
              <a:round/>
              <a:headEnd type="none" w="lg" len="lg"/>
              <a:tailEnd type="none" w="lg" len="lg"/>
            </a:ln>
          </p:spPr>
        </p:sp>
        <p:sp>
          <p:nvSpPr>
            <p:cNvPr id="377" name="Shape 377"/>
            <p:cNvSpPr/>
            <p:nvPr/>
          </p:nvSpPr>
          <p:spPr>
            <a:xfrm>
              <a:off x="7624775" y="4472000"/>
              <a:ext cx="1533525" cy="414325"/>
            </a:xfrm>
            <a:custGeom>
              <a:avLst/>
              <a:gdLst/>
              <a:ahLst/>
              <a:cxnLst/>
              <a:rect l="0" t="0" r="0" b="0"/>
              <a:pathLst>
                <a:path w="61341" h="16573" extrusionOk="0">
                  <a:moveTo>
                    <a:pt x="0" y="0"/>
                  </a:moveTo>
                  <a:lnTo>
                    <a:pt x="15049" y="4762"/>
                  </a:lnTo>
                  <a:lnTo>
                    <a:pt x="30670" y="4762"/>
                  </a:lnTo>
                  <a:lnTo>
                    <a:pt x="45910" y="4762"/>
                  </a:lnTo>
                  <a:lnTo>
                    <a:pt x="61341" y="16573"/>
                  </a:lnTo>
                </a:path>
              </a:pathLst>
            </a:custGeom>
            <a:noFill/>
            <a:ln w="9525" cap="flat" cmpd="sng">
              <a:solidFill>
                <a:srgbClr val="3C78D8"/>
              </a:solidFill>
              <a:prstDash val="solid"/>
              <a:round/>
              <a:headEnd type="none" w="lg" len="lg"/>
              <a:tailEnd type="none" w="lg" len="lg"/>
            </a:ln>
          </p:spPr>
        </p:sp>
      </p:grpSp>
      <p:grpSp>
        <p:nvGrpSpPr>
          <p:cNvPr id="378" name="Shape 378"/>
          <p:cNvGrpSpPr/>
          <p:nvPr/>
        </p:nvGrpSpPr>
        <p:grpSpPr>
          <a:xfrm>
            <a:off x="-42837" y="4443487"/>
            <a:ext cx="9229574" cy="642787"/>
            <a:chOff x="-42837" y="4443487"/>
            <a:chExt cx="9229574" cy="642787"/>
          </a:xfrm>
        </p:grpSpPr>
        <p:sp>
          <p:nvSpPr>
            <p:cNvPr id="379" name="Shape 379"/>
            <p:cNvSpPr/>
            <p:nvPr/>
          </p:nvSpPr>
          <p:spPr>
            <a:xfrm>
              <a:off x="1114450" y="4900687"/>
              <a:ext cx="56999" cy="56999"/>
            </a:xfrm>
            <a:prstGeom prst="ellipse">
              <a:avLst/>
            </a:prstGeom>
            <a:solidFill>
              <a:srgbClr val="3C78D8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380" name="Shape 380"/>
            <p:cNvSpPr/>
            <p:nvPr/>
          </p:nvSpPr>
          <p:spPr>
            <a:xfrm>
              <a:off x="1495450" y="5029275"/>
              <a:ext cx="56999" cy="56999"/>
            </a:xfrm>
            <a:prstGeom prst="ellipse">
              <a:avLst/>
            </a:prstGeom>
            <a:solidFill>
              <a:srgbClr val="3C78D8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381" name="Shape 381"/>
            <p:cNvSpPr/>
            <p:nvPr/>
          </p:nvSpPr>
          <p:spPr>
            <a:xfrm>
              <a:off x="733450" y="4972125"/>
              <a:ext cx="56999" cy="56999"/>
            </a:xfrm>
            <a:prstGeom prst="ellipse">
              <a:avLst/>
            </a:prstGeom>
            <a:solidFill>
              <a:srgbClr val="3C78D8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382" name="Shape 382"/>
            <p:cNvSpPr/>
            <p:nvPr/>
          </p:nvSpPr>
          <p:spPr>
            <a:xfrm>
              <a:off x="352450" y="4962600"/>
              <a:ext cx="56999" cy="56999"/>
            </a:xfrm>
            <a:prstGeom prst="ellipse">
              <a:avLst/>
            </a:prstGeom>
            <a:solidFill>
              <a:srgbClr val="3C78D8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383" name="Shape 383"/>
            <p:cNvSpPr/>
            <p:nvPr/>
          </p:nvSpPr>
          <p:spPr>
            <a:xfrm>
              <a:off x="-42837" y="4605412"/>
              <a:ext cx="56999" cy="56999"/>
            </a:xfrm>
            <a:prstGeom prst="ellipse">
              <a:avLst/>
            </a:prstGeom>
            <a:solidFill>
              <a:srgbClr val="3C78D8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384" name="Shape 384"/>
            <p:cNvSpPr/>
            <p:nvPr/>
          </p:nvSpPr>
          <p:spPr>
            <a:xfrm>
              <a:off x="1876450" y="4834012"/>
              <a:ext cx="56999" cy="56999"/>
            </a:xfrm>
            <a:prstGeom prst="ellipse">
              <a:avLst/>
            </a:prstGeom>
            <a:solidFill>
              <a:srgbClr val="3C78D8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385" name="Shape 385"/>
            <p:cNvSpPr/>
            <p:nvPr/>
          </p:nvSpPr>
          <p:spPr>
            <a:xfrm>
              <a:off x="2257450" y="4829250"/>
              <a:ext cx="56999" cy="56999"/>
            </a:xfrm>
            <a:prstGeom prst="ellipse">
              <a:avLst/>
            </a:prstGeom>
            <a:solidFill>
              <a:srgbClr val="3C78D8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386" name="Shape 386"/>
            <p:cNvSpPr/>
            <p:nvPr/>
          </p:nvSpPr>
          <p:spPr>
            <a:xfrm>
              <a:off x="2638450" y="4548262"/>
              <a:ext cx="56999" cy="56999"/>
            </a:xfrm>
            <a:prstGeom prst="ellipse">
              <a:avLst/>
            </a:prstGeom>
            <a:solidFill>
              <a:srgbClr val="3C78D8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387" name="Shape 387"/>
            <p:cNvSpPr/>
            <p:nvPr/>
          </p:nvSpPr>
          <p:spPr>
            <a:xfrm>
              <a:off x="3019450" y="4614937"/>
              <a:ext cx="56999" cy="56999"/>
            </a:xfrm>
            <a:prstGeom prst="ellipse">
              <a:avLst/>
            </a:prstGeom>
            <a:solidFill>
              <a:srgbClr val="3C78D8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388" name="Shape 388"/>
            <p:cNvSpPr/>
            <p:nvPr/>
          </p:nvSpPr>
          <p:spPr>
            <a:xfrm>
              <a:off x="3400450" y="4614937"/>
              <a:ext cx="56999" cy="56999"/>
            </a:xfrm>
            <a:prstGeom prst="ellipse">
              <a:avLst/>
            </a:prstGeom>
            <a:solidFill>
              <a:srgbClr val="3C78D8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389" name="Shape 389"/>
            <p:cNvSpPr/>
            <p:nvPr/>
          </p:nvSpPr>
          <p:spPr>
            <a:xfrm>
              <a:off x="3781450" y="4948312"/>
              <a:ext cx="56999" cy="56999"/>
            </a:xfrm>
            <a:prstGeom prst="ellipse">
              <a:avLst/>
            </a:prstGeom>
            <a:solidFill>
              <a:srgbClr val="3C78D8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390" name="Shape 390"/>
            <p:cNvSpPr/>
            <p:nvPr/>
          </p:nvSpPr>
          <p:spPr>
            <a:xfrm>
              <a:off x="4162450" y="4948312"/>
              <a:ext cx="56999" cy="56999"/>
            </a:xfrm>
            <a:prstGeom prst="ellipse">
              <a:avLst/>
            </a:prstGeom>
            <a:solidFill>
              <a:srgbClr val="3C78D8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391" name="Shape 391"/>
            <p:cNvSpPr/>
            <p:nvPr/>
          </p:nvSpPr>
          <p:spPr>
            <a:xfrm>
              <a:off x="4543450" y="4667325"/>
              <a:ext cx="56999" cy="56999"/>
            </a:xfrm>
            <a:prstGeom prst="ellipse">
              <a:avLst/>
            </a:prstGeom>
            <a:solidFill>
              <a:srgbClr val="3C78D8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392" name="Shape 392"/>
            <p:cNvSpPr/>
            <p:nvPr/>
          </p:nvSpPr>
          <p:spPr>
            <a:xfrm>
              <a:off x="4924450" y="4543500"/>
              <a:ext cx="56999" cy="56999"/>
            </a:xfrm>
            <a:prstGeom prst="ellipse">
              <a:avLst/>
            </a:prstGeom>
            <a:solidFill>
              <a:srgbClr val="3C78D8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393" name="Shape 393"/>
            <p:cNvSpPr/>
            <p:nvPr/>
          </p:nvSpPr>
          <p:spPr>
            <a:xfrm>
              <a:off x="5305450" y="4772100"/>
              <a:ext cx="56999" cy="56999"/>
            </a:xfrm>
            <a:prstGeom prst="ellipse">
              <a:avLst/>
            </a:prstGeom>
            <a:solidFill>
              <a:srgbClr val="3C78D8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394" name="Shape 394"/>
            <p:cNvSpPr/>
            <p:nvPr/>
          </p:nvSpPr>
          <p:spPr>
            <a:xfrm>
              <a:off x="5686450" y="4772100"/>
              <a:ext cx="56999" cy="56999"/>
            </a:xfrm>
            <a:prstGeom prst="ellipse">
              <a:avLst/>
            </a:prstGeom>
            <a:solidFill>
              <a:srgbClr val="3C78D8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395" name="Shape 395"/>
            <p:cNvSpPr/>
            <p:nvPr/>
          </p:nvSpPr>
          <p:spPr>
            <a:xfrm>
              <a:off x="6067450" y="4848300"/>
              <a:ext cx="56999" cy="56999"/>
            </a:xfrm>
            <a:prstGeom prst="ellipse">
              <a:avLst/>
            </a:prstGeom>
            <a:solidFill>
              <a:srgbClr val="3C78D8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396" name="Shape 396"/>
            <p:cNvSpPr/>
            <p:nvPr/>
          </p:nvSpPr>
          <p:spPr>
            <a:xfrm>
              <a:off x="6448450" y="4729237"/>
              <a:ext cx="56999" cy="56999"/>
            </a:xfrm>
            <a:prstGeom prst="ellipse">
              <a:avLst/>
            </a:prstGeom>
            <a:solidFill>
              <a:srgbClr val="3C78D8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397" name="Shape 397"/>
            <p:cNvSpPr/>
            <p:nvPr/>
          </p:nvSpPr>
          <p:spPr>
            <a:xfrm>
              <a:off x="6829450" y="5024512"/>
              <a:ext cx="56999" cy="56999"/>
            </a:xfrm>
            <a:prstGeom prst="ellipse">
              <a:avLst/>
            </a:prstGeom>
            <a:solidFill>
              <a:srgbClr val="3C78D8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398" name="Shape 398"/>
            <p:cNvSpPr/>
            <p:nvPr/>
          </p:nvSpPr>
          <p:spPr>
            <a:xfrm>
              <a:off x="7210450" y="5024512"/>
              <a:ext cx="56999" cy="56999"/>
            </a:xfrm>
            <a:prstGeom prst="ellipse">
              <a:avLst/>
            </a:prstGeom>
            <a:solidFill>
              <a:srgbClr val="3C78D8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399" name="Shape 399"/>
            <p:cNvSpPr/>
            <p:nvPr/>
          </p:nvSpPr>
          <p:spPr>
            <a:xfrm>
              <a:off x="7591450" y="4443487"/>
              <a:ext cx="56999" cy="56999"/>
            </a:xfrm>
            <a:prstGeom prst="ellipse">
              <a:avLst/>
            </a:prstGeom>
            <a:solidFill>
              <a:srgbClr val="3C78D8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400" name="Shape 400"/>
            <p:cNvSpPr/>
            <p:nvPr/>
          </p:nvSpPr>
          <p:spPr>
            <a:xfrm>
              <a:off x="7972450" y="4557787"/>
              <a:ext cx="56999" cy="56999"/>
            </a:xfrm>
            <a:prstGeom prst="ellipse">
              <a:avLst/>
            </a:prstGeom>
            <a:solidFill>
              <a:srgbClr val="3C78D8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401" name="Shape 401"/>
            <p:cNvSpPr/>
            <p:nvPr/>
          </p:nvSpPr>
          <p:spPr>
            <a:xfrm>
              <a:off x="8353450" y="4557787"/>
              <a:ext cx="56999" cy="56999"/>
            </a:xfrm>
            <a:prstGeom prst="ellipse">
              <a:avLst/>
            </a:prstGeom>
            <a:solidFill>
              <a:srgbClr val="3C78D8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402" name="Shape 402"/>
            <p:cNvSpPr/>
            <p:nvPr/>
          </p:nvSpPr>
          <p:spPr>
            <a:xfrm>
              <a:off x="8734450" y="4557787"/>
              <a:ext cx="56999" cy="56999"/>
            </a:xfrm>
            <a:prstGeom prst="ellipse">
              <a:avLst/>
            </a:prstGeom>
            <a:solidFill>
              <a:srgbClr val="3C78D8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403" name="Shape 403"/>
            <p:cNvSpPr/>
            <p:nvPr/>
          </p:nvSpPr>
          <p:spPr>
            <a:xfrm>
              <a:off x="9129737" y="4867350"/>
              <a:ext cx="56999" cy="56999"/>
            </a:xfrm>
            <a:prstGeom prst="ellipse">
              <a:avLst/>
            </a:prstGeom>
            <a:solidFill>
              <a:srgbClr val="3C78D8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  <p:sp>
        <p:nvSpPr>
          <p:cNvPr id="404" name="Shape 404"/>
          <p:cNvSpPr/>
          <p:nvPr/>
        </p:nvSpPr>
        <p:spPr>
          <a:xfrm>
            <a:off x="2990700" y="4586200"/>
            <a:ext cx="114599" cy="114599"/>
          </a:xfrm>
          <a:prstGeom prst="ellipse">
            <a:avLst/>
          </a:prstGeom>
          <a:noFill/>
          <a:ln w="9525" cap="flat" cmpd="sng">
            <a:solidFill>
              <a:srgbClr val="3C78D8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405" name="Shape 405"/>
          <p:cNvSpPr/>
          <p:nvPr/>
        </p:nvSpPr>
        <p:spPr>
          <a:xfrm>
            <a:off x="1085700" y="4871950"/>
            <a:ext cx="114599" cy="114599"/>
          </a:xfrm>
          <a:prstGeom prst="ellipse">
            <a:avLst/>
          </a:prstGeom>
          <a:noFill/>
          <a:ln w="9525" cap="flat" cmpd="sng">
            <a:solidFill>
              <a:srgbClr val="3C78D8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406" name="Shape 406"/>
          <p:cNvSpPr/>
          <p:nvPr/>
        </p:nvSpPr>
        <p:spPr>
          <a:xfrm>
            <a:off x="4895700" y="4516031"/>
            <a:ext cx="114599" cy="114599"/>
          </a:xfrm>
          <a:prstGeom prst="ellipse">
            <a:avLst/>
          </a:prstGeom>
          <a:noFill/>
          <a:ln w="9525" cap="flat" cmpd="sng">
            <a:solidFill>
              <a:srgbClr val="3C78D8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407" name="Shape 407"/>
          <p:cNvSpPr/>
          <p:nvPr/>
        </p:nvSpPr>
        <p:spPr>
          <a:xfrm rot="8100000">
            <a:off x="8699949" y="4329168"/>
            <a:ext cx="122612" cy="122612"/>
          </a:xfrm>
          <a:prstGeom prst="teardrop">
            <a:avLst>
              <a:gd name="adj" fmla="val 100000"/>
            </a:avLst>
          </a:prstGeom>
          <a:noFill/>
          <a:ln w="28575" cap="flat" cmpd="sng">
            <a:solidFill>
              <a:srgbClr val="AFF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Shape 6"/>
          <p:cNvGrpSpPr/>
          <p:nvPr/>
        </p:nvGrpSpPr>
        <p:grpSpPr>
          <a:xfrm>
            <a:off x="381000" y="7"/>
            <a:ext cx="8382000" cy="5162348"/>
            <a:chOff x="381000" y="-18750"/>
            <a:chExt cx="8382000" cy="5180999"/>
          </a:xfrm>
        </p:grpSpPr>
        <p:cxnSp>
          <p:nvCxnSpPr>
            <p:cNvPr id="7" name="Shape 7"/>
            <p:cNvCxnSpPr/>
            <p:nvPr/>
          </p:nvCxnSpPr>
          <p:spPr>
            <a:xfrm>
              <a:off x="762000" y="-18750"/>
              <a:ext cx="0" cy="5180999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solid"/>
              <a:round/>
              <a:headEnd type="none" w="lg" len="lg"/>
              <a:tailEnd type="none" w="lg" len="lg"/>
            </a:ln>
          </p:spPr>
        </p:cxnSp>
        <p:cxnSp>
          <p:nvCxnSpPr>
            <p:cNvPr id="8" name="Shape 8"/>
            <p:cNvCxnSpPr/>
            <p:nvPr/>
          </p:nvCxnSpPr>
          <p:spPr>
            <a:xfrm>
              <a:off x="1524000" y="-18750"/>
              <a:ext cx="0" cy="5180999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solid"/>
              <a:round/>
              <a:headEnd type="none" w="lg" len="lg"/>
              <a:tailEnd type="none" w="lg" len="lg"/>
            </a:ln>
          </p:spPr>
        </p:cxnSp>
        <p:cxnSp>
          <p:nvCxnSpPr>
            <p:cNvPr id="9" name="Shape 9"/>
            <p:cNvCxnSpPr/>
            <p:nvPr/>
          </p:nvCxnSpPr>
          <p:spPr>
            <a:xfrm>
              <a:off x="2286000" y="-18750"/>
              <a:ext cx="0" cy="5180999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solid"/>
              <a:round/>
              <a:headEnd type="none" w="lg" len="lg"/>
              <a:tailEnd type="none" w="lg" len="lg"/>
            </a:ln>
          </p:spPr>
        </p:cxnSp>
        <p:cxnSp>
          <p:nvCxnSpPr>
            <p:cNvPr id="10" name="Shape 10"/>
            <p:cNvCxnSpPr/>
            <p:nvPr/>
          </p:nvCxnSpPr>
          <p:spPr>
            <a:xfrm>
              <a:off x="3048000" y="-18750"/>
              <a:ext cx="0" cy="5180999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solid"/>
              <a:round/>
              <a:headEnd type="none" w="lg" len="lg"/>
              <a:tailEnd type="none" w="lg" len="lg"/>
            </a:ln>
          </p:spPr>
        </p:cxnSp>
        <p:cxnSp>
          <p:nvCxnSpPr>
            <p:cNvPr id="11" name="Shape 11"/>
            <p:cNvCxnSpPr/>
            <p:nvPr/>
          </p:nvCxnSpPr>
          <p:spPr>
            <a:xfrm>
              <a:off x="3810000" y="-18750"/>
              <a:ext cx="0" cy="5180999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solid"/>
              <a:round/>
              <a:headEnd type="none" w="lg" len="lg"/>
              <a:tailEnd type="none" w="lg" len="lg"/>
            </a:ln>
          </p:spPr>
        </p:cxnSp>
        <p:cxnSp>
          <p:nvCxnSpPr>
            <p:cNvPr id="12" name="Shape 12"/>
            <p:cNvCxnSpPr/>
            <p:nvPr/>
          </p:nvCxnSpPr>
          <p:spPr>
            <a:xfrm>
              <a:off x="4572000" y="-18750"/>
              <a:ext cx="0" cy="5180999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solid"/>
              <a:round/>
              <a:headEnd type="none" w="lg" len="lg"/>
              <a:tailEnd type="none" w="lg" len="lg"/>
            </a:ln>
          </p:spPr>
        </p:cxnSp>
        <p:cxnSp>
          <p:nvCxnSpPr>
            <p:cNvPr id="13" name="Shape 13"/>
            <p:cNvCxnSpPr/>
            <p:nvPr/>
          </p:nvCxnSpPr>
          <p:spPr>
            <a:xfrm>
              <a:off x="5334000" y="-18750"/>
              <a:ext cx="0" cy="5180999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solid"/>
              <a:round/>
              <a:headEnd type="none" w="lg" len="lg"/>
              <a:tailEnd type="none" w="lg" len="lg"/>
            </a:ln>
          </p:spPr>
        </p:cxnSp>
        <p:cxnSp>
          <p:nvCxnSpPr>
            <p:cNvPr id="14" name="Shape 14"/>
            <p:cNvCxnSpPr/>
            <p:nvPr/>
          </p:nvCxnSpPr>
          <p:spPr>
            <a:xfrm>
              <a:off x="6096000" y="-18750"/>
              <a:ext cx="0" cy="5180999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solid"/>
              <a:round/>
              <a:headEnd type="none" w="lg" len="lg"/>
              <a:tailEnd type="none" w="lg" len="lg"/>
            </a:ln>
          </p:spPr>
        </p:cxnSp>
        <p:cxnSp>
          <p:nvCxnSpPr>
            <p:cNvPr id="15" name="Shape 15"/>
            <p:cNvCxnSpPr/>
            <p:nvPr/>
          </p:nvCxnSpPr>
          <p:spPr>
            <a:xfrm>
              <a:off x="6858000" y="-18750"/>
              <a:ext cx="0" cy="5180999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solid"/>
              <a:round/>
              <a:headEnd type="none" w="lg" len="lg"/>
              <a:tailEnd type="none" w="lg" len="lg"/>
            </a:ln>
          </p:spPr>
        </p:cxnSp>
        <p:cxnSp>
          <p:nvCxnSpPr>
            <p:cNvPr id="16" name="Shape 16"/>
            <p:cNvCxnSpPr/>
            <p:nvPr/>
          </p:nvCxnSpPr>
          <p:spPr>
            <a:xfrm>
              <a:off x="7620000" y="-18750"/>
              <a:ext cx="0" cy="5180999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solid"/>
              <a:round/>
              <a:headEnd type="none" w="lg" len="lg"/>
              <a:tailEnd type="none" w="lg" len="lg"/>
            </a:ln>
          </p:spPr>
        </p:cxnSp>
        <p:cxnSp>
          <p:nvCxnSpPr>
            <p:cNvPr id="17" name="Shape 17"/>
            <p:cNvCxnSpPr/>
            <p:nvPr/>
          </p:nvCxnSpPr>
          <p:spPr>
            <a:xfrm>
              <a:off x="8382000" y="-18750"/>
              <a:ext cx="0" cy="5180999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solid"/>
              <a:round/>
              <a:headEnd type="none" w="lg" len="lg"/>
              <a:tailEnd type="none" w="lg" len="lg"/>
            </a:ln>
          </p:spPr>
        </p:cxnSp>
        <p:cxnSp>
          <p:nvCxnSpPr>
            <p:cNvPr id="18" name="Shape 18"/>
            <p:cNvCxnSpPr/>
            <p:nvPr/>
          </p:nvCxnSpPr>
          <p:spPr>
            <a:xfrm>
              <a:off x="381000" y="-18750"/>
              <a:ext cx="0" cy="5180999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dash"/>
              <a:round/>
              <a:headEnd type="none" w="lg" len="lg"/>
              <a:tailEnd type="none" w="lg" len="lg"/>
            </a:ln>
          </p:spPr>
        </p:cxnSp>
        <p:cxnSp>
          <p:nvCxnSpPr>
            <p:cNvPr id="19" name="Shape 19"/>
            <p:cNvCxnSpPr/>
            <p:nvPr/>
          </p:nvCxnSpPr>
          <p:spPr>
            <a:xfrm>
              <a:off x="1143000" y="-18750"/>
              <a:ext cx="0" cy="5180999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dash"/>
              <a:round/>
              <a:headEnd type="none" w="lg" len="lg"/>
              <a:tailEnd type="none" w="lg" len="lg"/>
            </a:ln>
          </p:spPr>
        </p:cxnSp>
        <p:cxnSp>
          <p:nvCxnSpPr>
            <p:cNvPr id="20" name="Shape 20"/>
            <p:cNvCxnSpPr/>
            <p:nvPr/>
          </p:nvCxnSpPr>
          <p:spPr>
            <a:xfrm>
              <a:off x="1905000" y="-18750"/>
              <a:ext cx="0" cy="5180999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dash"/>
              <a:round/>
              <a:headEnd type="none" w="lg" len="lg"/>
              <a:tailEnd type="none" w="lg" len="lg"/>
            </a:ln>
          </p:spPr>
        </p:cxnSp>
        <p:cxnSp>
          <p:nvCxnSpPr>
            <p:cNvPr id="21" name="Shape 21"/>
            <p:cNvCxnSpPr/>
            <p:nvPr/>
          </p:nvCxnSpPr>
          <p:spPr>
            <a:xfrm>
              <a:off x="2667000" y="-18750"/>
              <a:ext cx="0" cy="5180999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dash"/>
              <a:round/>
              <a:headEnd type="none" w="lg" len="lg"/>
              <a:tailEnd type="none" w="lg" len="lg"/>
            </a:ln>
          </p:spPr>
        </p:cxnSp>
        <p:cxnSp>
          <p:nvCxnSpPr>
            <p:cNvPr id="22" name="Shape 22"/>
            <p:cNvCxnSpPr/>
            <p:nvPr/>
          </p:nvCxnSpPr>
          <p:spPr>
            <a:xfrm>
              <a:off x="3429000" y="-18750"/>
              <a:ext cx="0" cy="5180999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dash"/>
              <a:round/>
              <a:headEnd type="none" w="lg" len="lg"/>
              <a:tailEnd type="none" w="lg" len="lg"/>
            </a:ln>
          </p:spPr>
        </p:cxnSp>
        <p:cxnSp>
          <p:nvCxnSpPr>
            <p:cNvPr id="23" name="Shape 23"/>
            <p:cNvCxnSpPr/>
            <p:nvPr/>
          </p:nvCxnSpPr>
          <p:spPr>
            <a:xfrm>
              <a:off x="4191000" y="-18750"/>
              <a:ext cx="0" cy="5180999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dash"/>
              <a:round/>
              <a:headEnd type="none" w="lg" len="lg"/>
              <a:tailEnd type="none" w="lg" len="lg"/>
            </a:ln>
          </p:spPr>
        </p:cxnSp>
        <p:cxnSp>
          <p:nvCxnSpPr>
            <p:cNvPr id="24" name="Shape 24"/>
            <p:cNvCxnSpPr/>
            <p:nvPr/>
          </p:nvCxnSpPr>
          <p:spPr>
            <a:xfrm>
              <a:off x="4953000" y="-18750"/>
              <a:ext cx="0" cy="5180999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dash"/>
              <a:round/>
              <a:headEnd type="none" w="lg" len="lg"/>
              <a:tailEnd type="none" w="lg" len="lg"/>
            </a:ln>
          </p:spPr>
        </p:cxnSp>
        <p:cxnSp>
          <p:nvCxnSpPr>
            <p:cNvPr id="25" name="Shape 25"/>
            <p:cNvCxnSpPr/>
            <p:nvPr/>
          </p:nvCxnSpPr>
          <p:spPr>
            <a:xfrm>
              <a:off x="5715000" y="-18750"/>
              <a:ext cx="0" cy="5180999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dash"/>
              <a:round/>
              <a:headEnd type="none" w="lg" len="lg"/>
              <a:tailEnd type="none" w="lg" len="lg"/>
            </a:ln>
          </p:spPr>
        </p:cxnSp>
        <p:cxnSp>
          <p:nvCxnSpPr>
            <p:cNvPr id="26" name="Shape 26"/>
            <p:cNvCxnSpPr/>
            <p:nvPr/>
          </p:nvCxnSpPr>
          <p:spPr>
            <a:xfrm>
              <a:off x="6477000" y="-18750"/>
              <a:ext cx="0" cy="5180999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dash"/>
              <a:round/>
              <a:headEnd type="none" w="lg" len="lg"/>
              <a:tailEnd type="none" w="lg" len="lg"/>
            </a:ln>
          </p:spPr>
        </p:cxnSp>
        <p:cxnSp>
          <p:nvCxnSpPr>
            <p:cNvPr id="27" name="Shape 27"/>
            <p:cNvCxnSpPr/>
            <p:nvPr/>
          </p:nvCxnSpPr>
          <p:spPr>
            <a:xfrm>
              <a:off x="7239000" y="-18750"/>
              <a:ext cx="0" cy="5180999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dash"/>
              <a:round/>
              <a:headEnd type="none" w="lg" len="lg"/>
              <a:tailEnd type="none" w="lg" len="lg"/>
            </a:ln>
          </p:spPr>
        </p:cxnSp>
        <p:cxnSp>
          <p:nvCxnSpPr>
            <p:cNvPr id="28" name="Shape 28"/>
            <p:cNvCxnSpPr/>
            <p:nvPr/>
          </p:nvCxnSpPr>
          <p:spPr>
            <a:xfrm>
              <a:off x="8001000" y="-18750"/>
              <a:ext cx="0" cy="5180999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dash"/>
              <a:round/>
              <a:headEnd type="none" w="lg" len="lg"/>
              <a:tailEnd type="none" w="lg" len="lg"/>
            </a:ln>
          </p:spPr>
        </p:cxnSp>
        <p:cxnSp>
          <p:nvCxnSpPr>
            <p:cNvPr id="29" name="Shape 29"/>
            <p:cNvCxnSpPr/>
            <p:nvPr/>
          </p:nvCxnSpPr>
          <p:spPr>
            <a:xfrm>
              <a:off x="8763000" y="-18750"/>
              <a:ext cx="0" cy="5180999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dash"/>
              <a:round/>
              <a:headEnd type="none" w="lg" len="lg"/>
              <a:tailEnd type="none" w="lg" len="lg"/>
            </a:ln>
          </p:spPr>
        </p:cxnSp>
      </p:grpSp>
      <p:sp>
        <p:nvSpPr>
          <p:cNvPr id="30" name="Shape 30"/>
          <p:cNvSpPr txBox="1">
            <a:spLocks noGrp="1"/>
          </p:cNvSpPr>
          <p:nvPr>
            <p:ph type="title"/>
          </p:nvPr>
        </p:nvSpPr>
        <p:spPr>
          <a:xfrm>
            <a:off x="1047750" y="634125"/>
            <a:ext cx="6996600" cy="715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lvl="0" algn="ctr">
              <a:spcBef>
                <a:spcPts val="0"/>
              </a:spcBef>
              <a:buClr>
                <a:srgbClr val="00CEF6"/>
              </a:buClr>
              <a:buSzPct val="100000"/>
              <a:buFont typeface="Oswald"/>
              <a:buNone/>
              <a:defRPr sz="2000" b="1">
                <a:solidFill>
                  <a:srgbClr val="00CEF6"/>
                </a:solidFill>
                <a:latin typeface="Oswald"/>
                <a:ea typeface="Oswald"/>
                <a:cs typeface="Oswald"/>
                <a:sym typeface="Oswald"/>
              </a:defRPr>
            </a:lvl1pPr>
            <a:lvl2pPr lvl="1" algn="ctr">
              <a:spcBef>
                <a:spcPts val="0"/>
              </a:spcBef>
              <a:buClr>
                <a:srgbClr val="00CEF6"/>
              </a:buClr>
              <a:buSzPct val="100000"/>
              <a:buFont typeface="Oswald"/>
              <a:buNone/>
              <a:defRPr sz="2000" b="1">
                <a:solidFill>
                  <a:srgbClr val="00CEF6"/>
                </a:solidFill>
                <a:latin typeface="Oswald"/>
                <a:ea typeface="Oswald"/>
                <a:cs typeface="Oswald"/>
                <a:sym typeface="Oswald"/>
              </a:defRPr>
            </a:lvl2pPr>
            <a:lvl3pPr lvl="2" algn="ctr">
              <a:spcBef>
                <a:spcPts val="0"/>
              </a:spcBef>
              <a:buClr>
                <a:srgbClr val="00CEF6"/>
              </a:buClr>
              <a:buSzPct val="100000"/>
              <a:buFont typeface="Oswald"/>
              <a:buNone/>
              <a:defRPr sz="2000" b="1">
                <a:solidFill>
                  <a:srgbClr val="00CEF6"/>
                </a:solidFill>
                <a:latin typeface="Oswald"/>
                <a:ea typeface="Oswald"/>
                <a:cs typeface="Oswald"/>
                <a:sym typeface="Oswald"/>
              </a:defRPr>
            </a:lvl3pPr>
            <a:lvl4pPr lvl="3" algn="ctr">
              <a:spcBef>
                <a:spcPts val="0"/>
              </a:spcBef>
              <a:buClr>
                <a:srgbClr val="00CEF6"/>
              </a:buClr>
              <a:buSzPct val="100000"/>
              <a:buFont typeface="Oswald"/>
              <a:buNone/>
              <a:defRPr sz="2000" b="1">
                <a:solidFill>
                  <a:srgbClr val="00CEF6"/>
                </a:solidFill>
                <a:latin typeface="Oswald"/>
                <a:ea typeface="Oswald"/>
                <a:cs typeface="Oswald"/>
                <a:sym typeface="Oswald"/>
              </a:defRPr>
            </a:lvl4pPr>
            <a:lvl5pPr lvl="4" algn="ctr">
              <a:spcBef>
                <a:spcPts val="0"/>
              </a:spcBef>
              <a:buClr>
                <a:srgbClr val="00CEF6"/>
              </a:buClr>
              <a:buSzPct val="100000"/>
              <a:buFont typeface="Oswald"/>
              <a:buNone/>
              <a:defRPr sz="2000" b="1">
                <a:solidFill>
                  <a:srgbClr val="00CEF6"/>
                </a:solidFill>
                <a:latin typeface="Oswald"/>
                <a:ea typeface="Oswald"/>
                <a:cs typeface="Oswald"/>
                <a:sym typeface="Oswald"/>
              </a:defRPr>
            </a:lvl5pPr>
            <a:lvl6pPr lvl="5" algn="ctr">
              <a:spcBef>
                <a:spcPts val="0"/>
              </a:spcBef>
              <a:buClr>
                <a:srgbClr val="00CEF6"/>
              </a:buClr>
              <a:buSzPct val="100000"/>
              <a:buFont typeface="Oswald"/>
              <a:buNone/>
              <a:defRPr sz="2000" b="1">
                <a:solidFill>
                  <a:srgbClr val="00CEF6"/>
                </a:solidFill>
                <a:latin typeface="Oswald"/>
                <a:ea typeface="Oswald"/>
                <a:cs typeface="Oswald"/>
                <a:sym typeface="Oswald"/>
              </a:defRPr>
            </a:lvl6pPr>
            <a:lvl7pPr lvl="6" algn="ctr">
              <a:spcBef>
                <a:spcPts val="0"/>
              </a:spcBef>
              <a:buClr>
                <a:srgbClr val="00CEF6"/>
              </a:buClr>
              <a:buSzPct val="100000"/>
              <a:buFont typeface="Oswald"/>
              <a:buNone/>
              <a:defRPr sz="2000" b="1">
                <a:solidFill>
                  <a:srgbClr val="00CEF6"/>
                </a:solidFill>
                <a:latin typeface="Oswald"/>
                <a:ea typeface="Oswald"/>
                <a:cs typeface="Oswald"/>
                <a:sym typeface="Oswald"/>
              </a:defRPr>
            </a:lvl7pPr>
            <a:lvl8pPr lvl="7" algn="ctr">
              <a:spcBef>
                <a:spcPts val="0"/>
              </a:spcBef>
              <a:buClr>
                <a:srgbClr val="00CEF6"/>
              </a:buClr>
              <a:buSzPct val="100000"/>
              <a:buFont typeface="Oswald"/>
              <a:buNone/>
              <a:defRPr sz="2000" b="1">
                <a:solidFill>
                  <a:srgbClr val="00CEF6"/>
                </a:solidFill>
                <a:latin typeface="Oswald"/>
                <a:ea typeface="Oswald"/>
                <a:cs typeface="Oswald"/>
                <a:sym typeface="Oswald"/>
              </a:defRPr>
            </a:lvl8pPr>
            <a:lvl9pPr lvl="8" algn="ctr">
              <a:spcBef>
                <a:spcPts val="0"/>
              </a:spcBef>
              <a:buClr>
                <a:srgbClr val="00CEF6"/>
              </a:buClr>
              <a:buSzPct val="100000"/>
              <a:buFont typeface="Oswald"/>
              <a:buNone/>
              <a:defRPr sz="2000" b="1">
                <a:solidFill>
                  <a:srgbClr val="00CEF6"/>
                </a:solidFill>
                <a:latin typeface="Oswald"/>
                <a:ea typeface="Oswald"/>
                <a:cs typeface="Oswald"/>
                <a:sym typeface="Oswald"/>
              </a:defRPr>
            </a:lvl9pPr>
          </a:lstStyle>
          <a:p>
            <a:endParaRPr/>
          </a:p>
        </p:txBody>
      </p:sp>
      <p:sp>
        <p:nvSpPr>
          <p:cNvPr id="31" name="Shape 31"/>
          <p:cNvSpPr txBox="1">
            <a:spLocks noGrp="1"/>
          </p:cNvSpPr>
          <p:nvPr>
            <p:ph type="body" idx="1"/>
          </p:nvPr>
        </p:nvSpPr>
        <p:spPr>
          <a:xfrm>
            <a:off x="1075850" y="1540175"/>
            <a:ext cx="6996600" cy="19220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600"/>
              </a:spcBef>
              <a:buClr>
                <a:srgbClr val="28324A"/>
              </a:buClr>
              <a:buSzPct val="100000"/>
              <a:buFont typeface="Source Sans Pro"/>
              <a:buChar char="◉"/>
              <a:defRPr sz="2000">
                <a:solidFill>
                  <a:srgbClr val="28324A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  <a:lvl2pPr lvl="1">
              <a:spcBef>
                <a:spcPts val="480"/>
              </a:spcBef>
              <a:buClr>
                <a:srgbClr val="28324A"/>
              </a:buClr>
              <a:buSzPct val="100000"/>
              <a:buFont typeface="Source Sans Pro"/>
              <a:buChar char="◉"/>
              <a:defRPr sz="1800">
                <a:solidFill>
                  <a:srgbClr val="28324A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2pPr>
            <a:lvl3pPr lvl="2">
              <a:spcBef>
                <a:spcPts val="480"/>
              </a:spcBef>
              <a:buClr>
                <a:srgbClr val="28324A"/>
              </a:buClr>
              <a:buSzPct val="100000"/>
              <a:buFont typeface="Source Sans Pro"/>
              <a:defRPr sz="1800">
                <a:solidFill>
                  <a:srgbClr val="28324A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3pPr>
            <a:lvl4pPr lvl="3">
              <a:spcBef>
                <a:spcPts val="360"/>
              </a:spcBef>
              <a:buClr>
                <a:srgbClr val="28324A"/>
              </a:buClr>
              <a:buSzPct val="100000"/>
              <a:buFont typeface="Source Sans Pro"/>
              <a:defRPr sz="1800">
                <a:solidFill>
                  <a:srgbClr val="28324A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4pPr>
            <a:lvl5pPr lvl="4">
              <a:spcBef>
                <a:spcPts val="360"/>
              </a:spcBef>
              <a:buClr>
                <a:srgbClr val="28324A"/>
              </a:buClr>
              <a:buSzPct val="100000"/>
              <a:buFont typeface="Source Sans Pro"/>
              <a:defRPr sz="1800">
                <a:solidFill>
                  <a:srgbClr val="28324A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5pPr>
            <a:lvl6pPr lvl="5">
              <a:spcBef>
                <a:spcPts val="360"/>
              </a:spcBef>
              <a:buClr>
                <a:srgbClr val="28324A"/>
              </a:buClr>
              <a:buSzPct val="100000"/>
              <a:buFont typeface="Source Sans Pro"/>
              <a:defRPr sz="1800">
                <a:solidFill>
                  <a:srgbClr val="28324A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6pPr>
            <a:lvl7pPr lvl="6">
              <a:spcBef>
                <a:spcPts val="360"/>
              </a:spcBef>
              <a:buClr>
                <a:srgbClr val="28324A"/>
              </a:buClr>
              <a:buSzPct val="100000"/>
              <a:buFont typeface="Source Sans Pro"/>
              <a:defRPr sz="1800">
                <a:solidFill>
                  <a:srgbClr val="28324A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7pPr>
            <a:lvl8pPr lvl="7">
              <a:spcBef>
                <a:spcPts val="360"/>
              </a:spcBef>
              <a:buClr>
                <a:srgbClr val="28324A"/>
              </a:buClr>
              <a:buSzPct val="100000"/>
              <a:buFont typeface="Source Sans Pro"/>
              <a:defRPr sz="1800">
                <a:solidFill>
                  <a:srgbClr val="28324A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8pPr>
            <a:lvl9pPr lvl="8">
              <a:spcBef>
                <a:spcPts val="360"/>
              </a:spcBef>
              <a:buClr>
                <a:srgbClr val="28324A"/>
              </a:buClr>
              <a:buSzPct val="100000"/>
              <a:buFont typeface="Source Sans Pro"/>
              <a:defRPr sz="1800">
                <a:solidFill>
                  <a:srgbClr val="28324A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56" r:id="rId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3" name="Shape 453"/>
          <p:cNvSpPr txBox="1">
            <a:spLocks noGrp="1"/>
          </p:cNvSpPr>
          <p:nvPr>
            <p:ph type="ctrTitle"/>
          </p:nvPr>
        </p:nvSpPr>
        <p:spPr>
          <a:xfrm>
            <a:off x="911095" y="3435846"/>
            <a:ext cx="7990731" cy="1159799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th-TH" dirty="0" smtClean="0">
                <a:solidFill>
                  <a:schemeClr val="accent5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วันที่ ๑๘ พฤษภาคม ๒๕๖๐</a:t>
            </a:r>
            <a:br>
              <a:rPr lang="th-TH" dirty="0" smtClean="0">
                <a:solidFill>
                  <a:schemeClr val="accent5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th-TH" dirty="0" smtClean="0">
                <a:solidFill>
                  <a:schemeClr val="accent5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ณ ห้องประชุมอาลัมภางค์ ศาลากลางจังหวัดลำปาง</a:t>
            </a:r>
            <a:endParaRPr lang="en" dirty="0">
              <a:solidFill>
                <a:schemeClr val="accent5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Shape 466"/>
          <p:cNvSpPr txBox="1">
            <a:spLocks/>
          </p:cNvSpPr>
          <p:nvPr/>
        </p:nvSpPr>
        <p:spPr>
          <a:xfrm>
            <a:off x="107504" y="771550"/>
            <a:ext cx="8784976" cy="11597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CEF6"/>
              </a:buClr>
              <a:buSzPct val="100000"/>
              <a:buFont typeface="Oswald"/>
              <a:buNone/>
              <a:defRPr sz="2000" b="1" i="0" u="none" strike="noStrike" cap="none">
                <a:solidFill>
                  <a:srgbClr val="00CEF6"/>
                </a:solidFill>
                <a:latin typeface="Oswald"/>
                <a:ea typeface="Oswald"/>
                <a:cs typeface="Oswald"/>
                <a:sym typeface="Oswald"/>
              </a:defRPr>
            </a:lvl1pPr>
            <a:lvl2pPr lvl="1" algn="ctr">
              <a:spcBef>
                <a:spcPts val="0"/>
              </a:spcBef>
              <a:buClr>
                <a:srgbClr val="00CEF6"/>
              </a:buClr>
              <a:buSzPct val="100000"/>
              <a:buFont typeface="Oswald"/>
              <a:buNone/>
              <a:defRPr sz="2000" b="1">
                <a:solidFill>
                  <a:srgbClr val="00CEF6"/>
                </a:solidFill>
                <a:latin typeface="Oswald"/>
                <a:ea typeface="Oswald"/>
                <a:cs typeface="Oswald"/>
                <a:sym typeface="Oswald"/>
              </a:defRPr>
            </a:lvl2pPr>
            <a:lvl3pPr lvl="2" algn="ctr">
              <a:spcBef>
                <a:spcPts val="0"/>
              </a:spcBef>
              <a:buClr>
                <a:srgbClr val="00CEF6"/>
              </a:buClr>
              <a:buSzPct val="100000"/>
              <a:buFont typeface="Oswald"/>
              <a:buNone/>
              <a:defRPr sz="2000" b="1">
                <a:solidFill>
                  <a:srgbClr val="00CEF6"/>
                </a:solidFill>
                <a:latin typeface="Oswald"/>
                <a:ea typeface="Oswald"/>
                <a:cs typeface="Oswald"/>
                <a:sym typeface="Oswald"/>
              </a:defRPr>
            </a:lvl3pPr>
            <a:lvl4pPr lvl="3" algn="ctr">
              <a:spcBef>
                <a:spcPts val="0"/>
              </a:spcBef>
              <a:buClr>
                <a:srgbClr val="00CEF6"/>
              </a:buClr>
              <a:buSzPct val="100000"/>
              <a:buFont typeface="Oswald"/>
              <a:buNone/>
              <a:defRPr sz="2000" b="1">
                <a:solidFill>
                  <a:srgbClr val="00CEF6"/>
                </a:solidFill>
                <a:latin typeface="Oswald"/>
                <a:ea typeface="Oswald"/>
                <a:cs typeface="Oswald"/>
                <a:sym typeface="Oswald"/>
              </a:defRPr>
            </a:lvl4pPr>
            <a:lvl5pPr lvl="4" algn="ctr">
              <a:spcBef>
                <a:spcPts val="0"/>
              </a:spcBef>
              <a:buClr>
                <a:srgbClr val="00CEF6"/>
              </a:buClr>
              <a:buSzPct val="100000"/>
              <a:buFont typeface="Oswald"/>
              <a:buNone/>
              <a:defRPr sz="2000" b="1">
                <a:solidFill>
                  <a:srgbClr val="00CEF6"/>
                </a:solidFill>
                <a:latin typeface="Oswald"/>
                <a:ea typeface="Oswald"/>
                <a:cs typeface="Oswald"/>
                <a:sym typeface="Oswald"/>
              </a:defRPr>
            </a:lvl5pPr>
            <a:lvl6pPr lvl="5" algn="ctr">
              <a:spcBef>
                <a:spcPts val="0"/>
              </a:spcBef>
              <a:buClr>
                <a:srgbClr val="00CEF6"/>
              </a:buClr>
              <a:buSzPct val="100000"/>
              <a:buFont typeface="Oswald"/>
              <a:buNone/>
              <a:defRPr sz="2000" b="1">
                <a:solidFill>
                  <a:srgbClr val="00CEF6"/>
                </a:solidFill>
                <a:latin typeface="Oswald"/>
                <a:ea typeface="Oswald"/>
                <a:cs typeface="Oswald"/>
                <a:sym typeface="Oswald"/>
              </a:defRPr>
            </a:lvl6pPr>
            <a:lvl7pPr lvl="6" algn="ctr">
              <a:spcBef>
                <a:spcPts val="0"/>
              </a:spcBef>
              <a:buClr>
                <a:srgbClr val="00CEF6"/>
              </a:buClr>
              <a:buSzPct val="100000"/>
              <a:buFont typeface="Oswald"/>
              <a:buNone/>
              <a:defRPr sz="2000" b="1">
                <a:solidFill>
                  <a:srgbClr val="00CEF6"/>
                </a:solidFill>
                <a:latin typeface="Oswald"/>
                <a:ea typeface="Oswald"/>
                <a:cs typeface="Oswald"/>
                <a:sym typeface="Oswald"/>
              </a:defRPr>
            </a:lvl7pPr>
            <a:lvl8pPr lvl="7" algn="ctr">
              <a:spcBef>
                <a:spcPts val="0"/>
              </a:spcBef>
              <a:buClr>
                <a:srgbClr val="00CEF6"/>
              </a:buClr>
              <a:buSzPct val="100000"/>
              <a:buFont typeface="Oswald"/>
              <a:buNone/>
              <a:defRPr sz="2000" b="1">
                <a:solidFill>
                  <a:srgbClr val="00CEF6"/>
                </a:solidFill>
                <a:latin typeface="Oswald"/>
                <a:ea typeface="Oswald"/>
                <a:cs typeface="Oswald"/>
                <a:sym typeface="Oswald"/>
              </a:defRPr>
            </a:lvl8pPr>
            <a:lvl9pPr lvl="8" algn="ctr">
              <a:spcBef>
                <a:spcPts val="0"/>
              </a:spcBef>
              <a:buClr>
                <a:srgbClr val="00CEF6"/>
              </a:buClr>
              <a:buSzPct val="100000"/>
              <a:buFont typeface="Oswald"/>
              <a:buNone/>
              <a:defRPr sz="2000" b="1">
                <a:solidFill>
                  <a:srgbClr val="00CEF6"/>
                </a:solidFill>
                <a:latin typeface="Oswald"/>
                <a:ea typeface="Oswald"/>
                <a:cs typeface="Oswald"/>
                <a:sym typeface="Oswald"/>
              </a:defRPr>
            </a:lvl9pPr>
          </a:lstStyle>
          <a:p>
            <a:r>
              <a:rPr lang="th-TH" sz="4000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การประชุมเชิงปฏิบัติการเจ้าหน้าที่พัฒนาชุมชน</a:t>
            </a:r>
          </a:p>
          <a:p>
            <a:r>
              <a:rPr lang="th-TH" sz="4000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เพื่อขับเคลื่อนการดำเนินงานยุทธศาสตร์กรมการพัฒนาชุมชน</a:t>
            </a:r>
          </a:p>
          <a:p>
            <a:r>
              <a:rPr lang="th-TH" sz="4000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ประจำปีงบประมาณ พ.ศ. ๒๕๖๐</a:t>
            </a:r>
            <a:endParaRPr lang="en" sz="4000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2" name="Shape 732"/>
          <p:cNvSpPr txBox="1">
            <a:spLocks noGrp="1"/>
          </p:cNvSpPr>
          <p:nvPr>
            <p:ph type="ctrTitle" idx="4294967295"/>
          </p:nvPr>
        </p:nvSpPr>
        <p:spPr>
          <a:xfrm>
            <a:off x="1275149" y="1278550"/>
            <a:ext cx="6593700" cy="1159799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th-TH" sz="10000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ขอบคุณ</a:t>
            </a:r>
            <a:r>
              <a:rPr lang="en" sz="10000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!</a:t>
            </a:r>
            <a:endParaRPr lang="en" sz="10000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Shape 732"/>
          <p:cNvSpPr txBox="1">
            <a:spLocks/>
          </p:cNvSpPr>
          <p:nvPr/>
        </p:nvSpPr>
        <p:spPr>
          <a:xfrm>
            <a:off x="395536" y="2571750"/>
            <a:ext cx="8064896" cy="11597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CEF6"/>
              </a:buClr>
              <a:buSzPct val="100000"/>
              <a:buFont typeface="Oswald"/>
              <a:buNone/>
              <a:defRPr sz="2000" b="1" i="0" u="none" strike="noStrike" cap="none">
                <a:solidFill>
                  <a:srgbClr val="00CEF6"/>
                </a:solidFill>
                <a:latin typeface="Oswald"/>
                <a:ea typeface="Oswald"/>
                <a:cs typeface="Oswald"/>
                <a:sym typeface="Oswald"/>
              </a:defRPr>
            </a:lvl1pPr>
            <a:lvl2pPr lvl="1" algn="ctr">
              <a:spcBef>
                <a:spcPts val="0"/>
              </a:spcBef>
              <a:buClr>
                <a:srgbClr val="00CEF6"/>
              </a:buClr>
              <a:buSzPct val="100000"/>
              <a:buFont typeface="Oswald"/>
              <a:buNone/>
              <a:defRPr sz="2000" b="1">
                <a:solidFill>
                  <a:srgbClr val="00CEF6"/>
                </a:solidFill>
                <a:latin typeface="Oswald"/>
                <a:ea typeface="Oswald"/>
                <a:cs typeface="Oswald"/>
                <a:sym typeface="Oswald"/>
              </a:defRPr>
            </a:lvl2pPr>
            <a:lvl3pPr lvl="2" algn="ctr">
              <a:spcBef>
                <a:spcPts val="0"/>
              </a:spcBef>
              <a:buClr>
                <a:srgbClr val="00CEF6"/>
              </a:buClr>
              <a:buSzPct val="100000"/>
              <a:buFont typeface="Oswald"/>
              <a:buNone/>
              <a:defRPr sz="2000" b="1">
                <a:solidFill>
                  <a:srgbClr val="00CEF6"/>
                </a:solidFill>
                <a:latin typeface="Oswald"/>
                <a:ea typeface="Oswald"/>
                <a:cs typeface="Oswald"/>
                <a:sym typeface="Oswald"/>
              </a:defRPr>
            </a:lvl3pPr>
            <a:lvl4pPr lvl="3" algn="ctr">
              <a:spcBef>
                <a:spcPts val="0"/>
              </a:spcBef>
              <a:buClr>
                <a:srgbClr val="00CEF6"/>
              </a:buClr>
              <a:buSzPct val="100000"/>
              <a:buFont typeface="Oswald"/>
              <a:buNone/>
              <a:defRPr sz="2000" b="1">
                <a:solidFill>
                  <a:srgbClr val="00CEF6"/>
                </a:solidFill>
                <a:latin typeface="Oswald"/>
                <a:ea typeface="Oswald"/>
                <a:cs typeface="Oswald"/>
                <a:sym typeface="Oswald"/>
              </a:defRPr>
            </a:lvl4pPr>
            <a:lvl5pPr lvl="4" algn="ctr">
              <a:spcBef>
                <a:spcPts val="0"/>
              </a:spcBef>
              <a:buClr>
                <a:srgbClr val="00CEF6"/>
              </a:buClr>
              <a:buSzPct val="100000"/>
              <a:buFont typeface="Oswald"/>
              <a:buNone/>
              <a:defRPr sz="2000" b="1">
                <a:solidFill>
                  <a:srgbClr val="00CEF6"/>
                </a:solidFill>
                <a:latin typeface="Oswald"/>
                <a:ea typeface="Oswald"/>
                <a:cs typeface="Oswald"/>
                <a:sym typeface="Oswald"/>
              </a:defRPr>
            </a:lvl5pPr>
            <a:lvl6pPr lvl="5" algn="ctr">
              <a:spcBef>
                <a:spcPts val="0"/>
              </a:spcBef>
              <a:buClr>
                <a:srgbClr val="00CEF6"/>
              </a:buClr>
              <a:buSzPct val="100000"/>
              <a:buFont typeface="Oswald"/>
              <a:buNone/>
              <a:defRPr sz="2000" b="1">
                <a:solidFill>
                  <a:srgbClr val="00CEF6"/>
                </a:solidFill>
                <a:latin typeface="Oswald"/>
                <a:ea typeface="Oswald"/>
                <a:cs typeface="Oswald"/>
                <a:sym typeface="Oswald"/>
              </a:defRPr>
            </a:lvl6pPr>
            <a:lvl7pPr lvl="6" algn="ctr">
              <a:spcBef>
                <a:spcPts val="0"/>
              </a:spcBef>
              <a:buClr>
                <a:srgbClr val="00CEF6"/>
              </a:buClr>
              <a:buSzPct val="100000"/>
              <a:buFont typeface="Oswald"/>
              <a:buNone/>
              <a:defRPr sz="2000" b="1">
                <a:solidFill>
                  <a:srgbClr val="00CEF6"/>
                </a:solidFill>
                <a:latin typeface="Oswald"/>
                <a:ea typeface="Oswald"/>
                <a:cs typeface="Oswald"/>
                <a:sym typeface="Oswald"/>
              </a:defRPr>
            </a:lvl7pPr>
            <a:lvl8pPr lvl="7" algn="ctr">
              <a:spcBef>
                <a:spcPts val="0"/>
              </a:spcBef>
              <a:buClr>
                <a:srgbClr val="00CEF6"/>
              </a:buClr>
              <a:buSzPct val="100000"/>
              <a:buFont typeface="Oswald"/>
              <a:buNone/>
              <a:defRPr sz="2000" b="1">
                <a:solidFill>
                  <a:srgbClr val="00CEF6"/>
                </a:solidFill>
                <a:latin typeface="Oswald"/>
                <a:ea typeface="Oswald"/>
                <a:cs typeface="Oswald"/>
                <a:sym typeface="Oswald"/>
              </a:defRPr>
            </a:lvl8pPr>
            <a:lvl9pPr lvl="8" algn="ctr">
              <a:spcBef>
                <a:spcPts val="0"/>
              </a:spcBef>
              <a:buClr>
                <a:srgbClr val="00CEF6"/>
              </a:buClr>
              <a:buSzPct val="100000"/>
              <a:buFont typeface="Oswald"/>
              <a:buNone/>
              <a:defRPr sz="2000" b="1">
                <a:solidFill>
                  <a:srgbClr val="00CEF6"/>
                </a:solidFill>
                <a:latin typeface="Oswald"/>
                <a:ea typeface="Oswald"/>
                <a:cs typeface="Oswald"/>
                <a:sym typeface="Oswald"/>
              </a:defRPr>
            </a:lvl9pPr>
          </a:lstStyle>
          <a:p>
            <a:r>
              <a:rPr lang="th-TH" sz="6000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สำนักงานพัฒนาชุมชนจังหวัดลำปาง</a:t>
            </a:r>
            <a:endParaRPr lang="en" sz="6000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Quince template">
  <a:themeElements>
    <a:clrScheme name="Custom 347">
      <a:dk1>
        <a:srgbClr val="000000"/>
      </a:dk1>
      <a:lt1>
        <a:srgbClr val="FFFFFF"/>
      </a:lt1>
      <a:dk2>
        <a:srgbClr val="666666"/>
      </a:dk2>
      <a:lt2>
        <a:srgbClr val="CCCCCC"/>
      </a:lt2>
      <a:accent1>
        <a:srgbClr val="3A81BA"/>
      </a:accent1>
      <a:accent2>
        <a:srgbClr val="D89F39"/>
      </a:accent2>
      <a:accent3>
        <a:srgbClr val="8BAB42"/>
      </a:accent3>
      <a:accent4>
        <a:srgbClr val="57A7B5"/>
      </a:accent4>
      <a:accent5>
        <a:srgbClr val="8B81D2"/>
      </a:accent5>
      <a:accent6>
        <a:srgbClr val="963334"/>
      </a:accent6>
      <a:hlink>
        <a:srgbClr val="1155CC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30</Words>
  <Application>Microsoft Office PowerPoint</Application>
  <PresentationFormat>นำเสนอทางหน้าจอ (16:9)</PresentationFormat>
  <Paragraphs>6</Paragraphs>
  <Slides>2</Slides>
  <Notes>2</Notes>
  <HiddenSlides>0</HiddenSlides>
  <MMClips>0</MMClips>
  <ScaleCrop>false</ScaleCrop>
  <HeadingPairs>
    <vt:vector size="6" baseType="variant">
      <vt:variant>
        <vt:lpstr>แบบอักษรที่ถูกใช้</vt:lpstr>
      </vt:variant>
      <vt:variant>
        <vt:i4>4</vt:i4>
      </vt:variant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2</vt:i4>
      </vt:variant>
    </vt:vector>
  </HeadingPairs>
  <TitlesOfParts>
    <vt:vector size="7" baseType="lpstr">
      <vt:lpstr>Arial</vt:lpstr>
      <vt:lpstr>Angsana New</vt:lpstr>
      <vt:lpstr>Oswald</vt:lpstr>
      <vt:lpstr>Source Sans Pro</vt:lpstr>
      <vt:lpstr>Quince template</vt:lpstr>
      <vt:lpstr>วันที่ ๑๘ พฤษภาคม ๒๕๖๐ ณ ห้องประชุมอาลัมภางค์ ศาลากลางจังหวัดลำปาง</vt:lpstr>
      <vt:lpstr>ขอบคุณ!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THIS IS YOUR PRESENTATION TITLE</dc:title>
  <dc:creator>wilailak</dc:creator>
  <cp:lastModifiedBy>PC</cp:lastModifiedBy>
  <cp:revision>4</cp:revision>
  <dcterms:modified xsi:type="dcterms:W3CDTF">2017-05-17T08:14:45Z</dcterms:modified>
</cp:coreProperties>
</file>